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9" r:id="rId3"/>
    <p:sldId id="266" r:id="rId4"/>
    <p:sldId id="258" r:id="rId5"/>
    <p:sldId id="259" r:id="rId6"/>
    <p:sldId id="264" r:id="rId7"/>
    <p:sldId id="270" r:id="rId8"/>
    <p:sldId id="274" r:id="rId9"/>
    <p:sldId id="280" r:id="rId10"/>
    <p:sldId id="271" r:id="rId11"/>
    <p:sldId id="273" r:id="rId12"/>
    <p:sldId id="272" r:id="rId13"/>
    <p:sldId id="277" r:id="rId14"/>
    <p:sldId id="278" r:id="rId15"/>
    <p:sldId id="279" r:id="rId16"/>
    <p:sldId id="281" r:id="rId17"/>
    <p:sldId id="275" r:id="rId18"/>
    <p:sldId id="276" r:id="rId19"/>
    <p:sldId id="260" r:id="rId20"/>
    <p:sldId id="263" r:id="rId21"/>
    <p:sldId id="267" r:id="rId22"/>
    <p:sldId id="268" r:id="rId23"/>
    <p:sldId id="26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8522"/>
    <a:srgbClr val="010002"/>
    <a:srgbClr val="BE51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70" autoAdjust="0"/>
    <p:restoredTop sz="87081" autoAdjust="0"/>
  </p:normalViewPr>
  <p:slideViewPr>
    <p:cSldViewPr snapToGrid="0">
      <p:cViewPr>
        <p:scale>
          <a:sx n="50" d="100"/>
          <a:sy n="50" d="100"/>
        </p:scale>
        <p:origin x="384" y="7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EADB30-4B0F-48E1-8CE3-0173D0C5B289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84EDBC-0CEF-461B-A6EF-77AFA5968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1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cycleacrossamerica.org/quick-glance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9503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58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621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4032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4927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8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707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082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https://www.recycleacrossamerica.org/quick-glance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52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3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46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66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76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009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85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0A5A-7C86-43AD-B5AC-99DCD8972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0973B-76A5-45FB-94C6-E3AE4B9667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2B736-8750-49F1-B04D-26DFC6941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0D388-3948-4212-AD94-55C63BEF8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EA594-9BE3-4279-AC1B-85AB52CB8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71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26515-A75D-4774-8BC5-076EF60BB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37381-92B1-47AE-B387-739DBED62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418A4-D128-4AB8-A33B-F6A6073DF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AEEE0-58F9-44F6-9062-DEA43BB81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31C24-C652-4268-8975-B8C5BFC3B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307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16676D-1370-4A04-9681-C30DCEC806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5A44C2-7786-4F0A-AE0D-86ECBA512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B4A41-66DE-4956-A22E-75B71F4A9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2BEE0-4F3E-42FB-A4E1-35052135B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D9735-5CF2-4F20-8FED-0F3D41BCF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11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4BFDE-538D-4F9C-9FAA-8ED5C3D4A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5FF08-EE44-4113-AA46-992171760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35052-1AB0-462F-A08D-AC35C6366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B2C56-44E7-4A75-9214-8D2E41F6D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F1D8A-7C4E-49D8-95B3-9F68B9EDF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952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3F33C-F859-46EE-A8F4-A8B6CA734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F2C6A6-98E3-45C1-8925-DC8A9C8A7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9FE0C-AA49-462A-97A5-BF010D9E7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C5CA1-AF62-45AF-97D2-0859C515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B0859-DFFD-4400-992D-BDEA27FE7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832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D664F-AEFF-43DE-B6E7-8CE28204E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2917A-9D45-48F7-BF52-C93E48CE62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3FF688-92E1-4FB7-8B9D-3CA41B7F17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29EBB-730A-42B2-9114-ED91594F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B02C8-0003-4708-8885-4EEBA7A17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340CB-7B94-450D-BA80-A86478C8F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63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87529-C5A7-482C-9380-3FBA74497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D5920-4CC9-4F4A-A4B3-493DE27C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0B666-CC40-48D6-BBAB-68290A7DE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E61AF-B81A-4BD5-A301-9161390623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6EEDDF-E3FE-4335-83C4-07BAE50978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611787-3A9C-4344-8FE2-6071AF6C8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6E96CC-2A3B-429A-852F-95A018B1D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14C64D-C849-4777-B1E1-D0E91C97F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39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57D5B-E4B4-472A-8392-03B735664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F637AE-2ED2-4146-B4F6-5FD9A6149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9D231A-682A-4246-8F37-A245FA92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5D2283-39A0-4374-AA9A-BEDE5C716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220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6C7696-BCC2-4A67-8CB1-4A57035E0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A39CFB-B741-4671-99FD-A9C3AC395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610B53-3A98-4C85-973C-644DCAA17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62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58952-F962-4534-81E7-FEE5C387D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C2800-A82E-4449-A31D-B6CB014AC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60B955-4525-4C6E-856B-26B168BF64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149A3D-792C-4449-B598-0F9AF1151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8616D5-6A1A-4929-BEC3-922877653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09DFED-794D-4B2E-9644-7FF91359F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510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1A46-4108-4FEE-A9CE-D9D2BBDE0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F2AD5F-2708-48E8-86B7-F66D1C96CA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ECE01-D0AD-4E7D-A348-8F9CA3FD3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228ED-EF44-46CE-AB08-0CC246F71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C22A1E-3B90-4C45-9359-5DD72D42A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56BF3-59E8-4BA5-93A0-B98E7DD61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747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CDF3A8-CA5A-48B0-868B-4D6689CCE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AA53F-6920-495A-B344-647030BCE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71349-AC45-4918-A560-A07FE2E93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2054E-EB56-45BD-A9A8-36186F4E44C6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C12B6-99FB-4C7F-8B4A-D02EC06F78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6B48B-6EEA-4B3B-8A49-D3005DE90F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microsoft.com/office/2007/relationships/hdphoto" Target="../media/hdphoto1.wdp"/><Relationship Id="rId1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microsoft.com/office/2007/relationships/hdphoto" Target="../media/hdphoto2.wdp"/><Relationship Id="rId1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microsoft.com/office/2007/relationships/hdphoto" Target="../media/hdphoto4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Relationship Id="rId9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247F0D63-0531-4FF6-A607-DA674928EE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394" y="990259"/>
            <a:ext cx="4953691" cy="48774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A62ACE-462D-4FD4-840C-34A0779E0F62}"/>
              </a:ext>
            </a:extLst>
          </p:cNvPr>
          <p:cNvSpPr txBox="1"/>
          <p:nvPr/>
        </p:nvSpPr>
        <p:spPr>
          <a:xfrm>
            <a:off x="2532561" y="3006749"/>
            <a:ext cx="1866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33AA527-5C45-43F8-898D-B878B6723C55}"/>
              </a:ext>
            </a:extLst>
          </p:cNvPr>
          <p:cNvSpPr txBox="1">
            <a:spLocks/>
          </p:cNvSpPr>
          <p:nvPr/>
        </p:nvSpPr>
        <p:spPr>
          <a:xfrm>
            <a:off x="7678974" y="1900214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0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Brooks Burwell</a:t>
            </a:r>
          </a:p>
          <a:p>
            <a:pPr algn="l"/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Charis </a:t>
            </a:r>
            <a:r>
              <a:rPr lang="en-US" sz="4000" dirty="0" err="1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Hadi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algn="l"/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Jon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Hadi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algn="l"/>
            <a:r>
              <a:rPr lang="en-US" sz="40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Nick Meyers</a:t>
            </a:r>
          </a:p>
        </p:txBody>
      </p:sp>
    </p:spTree>
    <p:extLst>
      <p:ext uri="{BB962C8B-B14F-4D97-AF65-F5344CB8AC3E}">
        <p14:creationId xmlns:p14="http://schemas.microsoft.com/office/powerpoint/2010/main" val="3193313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Now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78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4CCB2C-39F2-4692-ABE5-2E6308890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762" y="1815509"/>
            <a:ext cx="7049047" cy="3874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052D2F-1947-4A72-AE16-BBF02C9B13E1}"/>
              </a:ext>
            </a:extLst>
          </p:cNvPr>
          <p:cNvSpPr txBox="1">
            <a:spLocks/>
          </p:cNvSpPr>
          <p:nvPr/>
        </p:nvSpPr>
        <p:spPr>
          <a:xfrm>
            <a:off x="8114956" y="2224097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Inform</a:t>
            </a:r>
          </a:p>
          <a:p>
            <a:pPr algn="l"/>
            <a:r>
              <a:rPr lang="en-US" sz="54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Locate</a:t>
            </a:r>
          </a:p>
          <a:p>
            <a:pPr algn="l"/>
            <a:r>
              <a:rPr lang="en-US" sz="54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Act</a:t>
            </a:r>
          </a:p>
        </p:txBody>
      </p:sp>
    </p:spTree>
    <p:extLst>
      <p:ext uri="{BB962C8B-B14F-4D97-AF65-F5344CB8AC3E}">
        <p14:creationId xmlns:p14="http://schemas.microsoft.com/office/powerpoint/2010/main" val="489560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Future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58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9DB988E-D040-4870-8875-9B87F2B6569E}"/>
              </a:ext>
            </a:extLst>
          </p:cNvPr>
          <p:cNvCxnSpPr>
            <a:cxnSpLocks/>
          </p:cNvCxnSpPr>
          <p:nvPr/>
        </p:nvCxnSpPr>
        <p:spPr>
          <a:xfrm>
            <a:off x="8592458" y="5222378"/>
            <a:ext cx="2549243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5ED513-E12E-4C69-9AA9-6A76074B1D26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Inform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7C6ECA3-1589-4965-A73D-BFED943C3A44}"/>
              </a:ext>
            </a:extLst>
          </p:cNvPr>
          <p:cNvCxnSpPr>
            <a:cxnSpLocks/>
          </p:cNvCxnSpPr>
          <p:nvPr/>
        </p:nvCxnSpPr>
        <p:spPr>
          <a:xfrm>
            <a:off x="5950858" y="5222378"/>
            <a:ext cx="2427514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1579FB22-CCAA-48BB-8539-D30C8E9810F7}"/>
              </a:ext>
            </a:extLst>
          </p:cNvPr>
          <p:cNvSpPr/>
          <p:nvPr/>
        </p:nvSpPr>
        <p:spPr>
          <a:xfrm>
            <a:off x="8363858" y="5108078"/>
            <a:ext cx="228600" cy="228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B0898A-6136-44DF-85E9-6C6488DC7DBA}"/>
              </a:ext>
            </a:extLst>
          </p:cNvPr>
          <p:cNvCxnSpPr>
            <a:cxnSpLocks/>
          </p:cNvCxnSpPr>
          <p:nvPr/>
        </p:nvCxnSpPr>
        <p:spPr>
          <a:xfrm>
            <a:off x="3349172" y="5222378"/>
            <a:ext cx="2427514" cy="0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41025E6F-2B92-4563-80D5-7F5A41E16B23}"/>
              </a:ext>
            </a:extLst>
          </p:cNvPr>
          <p:cNvSpPr/>
          <p:nvPr/>
        </p:nvSpPr>
        <p:spPr>
          <a:xfrm>
            <a:off x="5762172" y="5108078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1403FE-5F5C-467C-836E-868E58256D8E}"/>
              </a:ext>
            </a:extLst>
          </p:cNvPr>
          <p:cNvCxnSpPr/>
          <p:nvPr/>
        </p:nvCxnSpPr>
        <p:spPr>
          <a:xfrm>
            <a:off x="1195419" y="5222378"/>
            <a:ext cx="2004981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C529E068-E30C-4D44-8FCD-AF563E8A3682}"/>
              </a:ext>
            </a:extLst>
          </p:cNvPr>
          <p:cNvSpPr/>
          <p:nvPr/>
        </p:nvSpPr>
        <p:spPr>
          <a:xfrm>
            <a:off x="3160486" y="5108078"/>
            <a:ext cx="228600" cy="2286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Image result for plastic bottle icon">
            <a:extLst>
              <a:ext uri="{FF2B5EF4-FFF2-40B4-BE49-F238E27FC236}">
                <a16:creationId xmlns:a16="http://schemas.microsoft.com/office/drawing/2014/main" id="{76AC0B93-05BE-4DE5-991D-B8EF30A9A9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93" b="85926" l="10000" r="90000">
                        <a14:foregroundMark x1="44200" y1="5185" x2="44200" y2="5185"/>
                        <a14:foregroundMark x1="38400" y1="85926" x2="38400" y2="859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537"/>
          <a:stretch/>
        </p:blipFill>
        <p:spPr bwMode="auto">
          <a:xfrm>
            <a:off x="2975526" y="3404240"/>
            <a:ext cx="578449" cy="565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can icon">
            <a:extLst>
              <a:ext uri="{FF2B5EF4-FFF2-40B4-BE49-F238E27FC236}">
                <a16:creationId xmlns:a16="http://schemas.microsoft.com/office/drawing/2014/main" id="{68804BA3-B288-46CC-8C5D-96BB71FC0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325" y="2731167"/>
            <a:ext cx="458569" cy="458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glass bottle icon">
            <a:extLst>
              <a:ext uri="{FF2B5EF4-FFF2-40B4-BE49-F238E27FC236}">
                <a16:creationId xmlns:a16="http://schemas.microsoft.com/office/drawing/2014/main" id="{A1A2F5B7-B336-4012-9279-9FB12DF90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225" y="4182279"/>
            <a:ext cx="734768" cy="734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camera icon">
            <a:extLst>
              <a:ext uri="{FF2B5EF4-FFF2-40B4-BE49-F238E27FC236}">
                <a16:creationId xmlns:a16="http://schemas.microsoft.com/office/drawing/2014/main" id="{503F5518-3BD4-468E-BCC4-6CCAC830A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7000" r="93400">
                        <a14:foregroundMark x1="41800" y1="44167" x2="41800" y2="44167"/>
                        <a14:foregroundMark x1="16700" y1="30093" x2="16700" y2="30093"/>
                        <a14:foregroundMark x1="16900" y1="22778" x2="16900" y2="22778"/>
                        <a14:foregroundMark x1="93400" y1="38519" x2="93400" y2="38519"/>
                        <a14:foregroundMark x1="7000" y1="43056" x2="7000" y2="430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68" y="4087958"/>
            <a:ext cx="954179" cy="103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Image result for barcode icon png">
            <a:extLst>
              <a:ext uri="{FF2B5EF4-FFF2-40B4-BE49-F238E27FC236}">
                <a16:creationId xmlns:a16="http://schemas.microsoft.com/office/drawing/2014/main" id="{3D93E969-1735-49AC-A838-4B3D03C7D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9621" y="3098311"/>
            <a:ext cx="1008292" cy="1008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535B0E5-E465-410C-8C57-E714E608771E}"/>
              </a:ext>
            </a:extLst>
          </p:cNvPr>
          <p:cNvSpPr txBox="1"/>
          <p:nvPr/>
        </p:nvSpPr>
        <p:spPr>
          <a:xfrm>
            <a:off x="3395910" y="3569356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Plastic Bottles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BE1047-76F7-4DFE-A292-4FA7D44BF37F}"/>
              </a:ext>
            </a:extLst>
          </p:cNvPr>
          <p:cNvSpPr txBox="1"/>
          <p:nvPr/>
        </p:nvSpPr>
        <p:spPr>
          <a:xfrm>
            <a:off x="3408950" y="2850811"/>
            <a:ext cx="178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Aluminum Cans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BDFAC1-8512-43C3-9776-9F218AF3F026}"/>
              </a:ext>
            </a:extLst>
          </p:cNvPr>
          <p:cNvSpPr txBox="1"/>
          <p:nvPr/>
        </p:nvSpPr>
        <p:spPr>
          <a:xfrm>
            <a:off x="3408950" y="4513324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Glass Bottles</a:t>
            </a:r>
          </a:p>
        </p:txBody>
      </p:sp>
      <p:pic>
        <p:nvPicPr>
          <p:cNvPr id="2072" name="Picture 24" descr="Image result for battery icon">
            <a:extLst>
              <a:ext uri="{FF2B5EF4-FFF2-40B4-BE49-F238E27FC236}">
                <a16:creationId xmlns:a16="http://schemas.microsoft.com/office/drawing/2014/main" id="{45E35C31-179B-46BF-A484-1CABCCC76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139" y="1855099"/>
            <a:ext cx="533333" cy="53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325367D-470C-446B-9CF3-02E680B8B11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990" b="96354" l="3627" r="88860">
                        <a14:foregroundMark x1="3886" y1="29167" x2="3886" y2="29167"/>
                        <a14:foregroundMark x1="33161" y1="85156" x2="33161" y2="85156"/>
                        <a14:foregroundMark x1="15544" y1="85677" x2="15544" y2="85677"/>
                        <a14:foregroundMark x1="20207" y1="71875" x2="20207" y2="71875"/>
                        <a14:foregroundMark x1="48964" y1="95052" x2="48964" y2="95052"/>
                        <a14:foregroundMark x1="27979" y1="96354" x2="27979" y2="96354"/>
                        <a14:foregroundMark x1="26684" y1="5990" x2="26684" y2="5990"/>
                        <a14:foregroundMark x1="22539" y1="96354" x2="22539" y2="9635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18403" y="2557963"/>
            <a:ext cx="664909" cy="661464"/>
          </a:xfrm>
          <a:prstGeom prst="rect">
            <a:avLst/>
          </a:prstGeom>
        </p:spPr>
      </p:pic>
      <p:pic>
        <p:nvPicPr>
          <p:cNvPr id="2074" name="Picture 26">
            <a:extLst>
              <a:ext uri="{FF2B5EF4-FFF2-40B4-BE49-F238E27FC236}">
                <a16:creationId xmlns:a16="http://schemas.microsoft.com/office/drawing/2014/main" id="{1CFA9A67-E184-4AEA-A06E-181643757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137" y="4196675"/>
            <a:ext cx="587339" cy="760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2AA0B84C-9CF6-4D0A-884D-44AF4DD0A41C}"/>
              </a:ext>
            </a:extLst>
          </p:cNvPr>
          <p:cNvSpPr txBox="1"/>
          <p:nvPr/>
        </p:nvSpPr>
        <p:spPr>
          <a:xfrm>
            <a:off x="6187707" y="4513324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Paper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4DADFF3-D958-4D02-A56A-572A269BDED4}"/>
              </a:ext>
            </a:extLst>
          </p:cNvPr>
          <p:cNvSpPr txBox="1"/>
          <p:nvPr/>
        </p:nvSpPr>
        <p:spPr>
          <a:xfrm>
            <a:off x="6188760" y="2832025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Ink Cartridges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10ED1A-B179-4849-917D-E7B120476489}"/>
              </a:ext>
            </a:extLst>
          </p:cNvPr>
          <p:cNvSpPr txBox="1"/>
          <p:nvPr/>
        </p:nvSpPr>
        <p:spPr>
          <a:xfrm>
            <a:off x="6187707" y="201388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Batteries</a:t>
            </a:r>
          </a:p>
        </p:txBody>
      </p:sp>
      <p:pic>
        <p:nvPicPr>
          <p:cNvPr id="2076" name="Picture 28">
            <a:extLst>
              <a:ext uri="{FF2B5EF4-FFF2-40B4-BE49-F238E27FC236}">
                <a16:creationId xmlns:a16="http://schemas.microsoft.com/office/drawing/2014/main" id="{395AA76E-A2AD-480B-A67E-A15022804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067" y="1089614"/>
            <a:ext cx="703366" cy="703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8" name="Picture 30">
            <a:extLst>
              <a:ext uri="{FF2B5EF4-FFF2-40B4-BE49-F238E27FC236}">
                <a16:creationId xmlns:a16="http://schemas.microsoft.com/office/drawing/2014/main" id="{5D3722E0-96B4-43DE-9171-78CF1C001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3769" y="3389288"/>
            <a:ext cx="632729" cy="632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FA3272BB-AE0F-4DB1-A80A-D52471373B2E}"/>
              </a:ext>
            </a:extLst>
          </p:cNvPr>
          <p:cNvSpPr txBox="1"/>
          <p:nvPr/>
        </p:nvSpPr>
        <p:spPr>
          <a:xfrm>
            <a:off x="6187707" y="3569356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Electronics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84C324C-221C-4947-9936-7F4AAEE7DCC5}"/>
              </a:ext>
            </a:extLst>
          </p:cNvPr>
          <p:cNvSpPr txBox="1"/>
          <p:nvPr/>
        </p:nvSpPr>
        <p:spPr>
          <a:xfrm>
            <a:off x="6156498" y="1370198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Fluorescent Bulbs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1982D6-7E01-4E7A-A6FC-D330F83FBBD4}"/>
              </a:ext>
            </a:extLst>
          </p:cNvPr>
          <p:cNvSpPr txBox="1"/>
          <p:nvPr/>
        </p:nvSpPr>
        <p:spPr>
          <a:xfrm>
            <a:off x="2988977" y="5487847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916AF3F-6377-4E04-9F95-7CA0A130BEC0}"/>
              </a:ext>
            </a:extLst>
          </p:cNvPr>
          <p:cNvSpPr txBox="1"/>
          <p:nvPr/>
        </p:nvSpPr>
        <p:spPr>
          <a:xfrm>
            <a:off x="5539409" y="5487846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B0F36A-EBA3-4E83-B76B-58C95EA6F0BA}"/>
              </a:ext>
            </a:extLst>
          </p:cNvPr>
          <p:cNvSpPr txBox="1"/>
          <p:nvPr/>
        </p:nvSpPr>
        <p:spPr>
          <a:xfrm>
            <a:off x="8150676" y="5487392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CA97311-CBE2-480F-AD1F-5ECAA7279FE8}"/>
              </a:ext>
            </a:extLst>
          </p:cNvPr>
          <p:cNvSpPr txBox="1"/>
          <p:nvPr/>
        </p:nvSpPr>
        <p:spPr>
          <a:xfrm>
            <a:off x="9009062" y="4479825"/>
            <a:ext cx="2188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Photo Identification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851BC80-505B-447C-812F-E19D3285D923}"/>
              </a:ext>
            </a:extLst>
          </p:cNvPr>
          <p:cNvSpPr txBox="1"/>
          <p:nvPr/>
        </p:nvSpPr>
        <p:spPr>
          <a:xfrm>
            <a:off x="9041430" y="3502146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Barcode Scanning</a:t>
            </a:r>
          </a:p>
        </p:txBody>
      </p:sp>
    </p:spTree>
    <p:extLst>
      <p:ext uri="{BB962C8B-B14F-4D97-AF65-F5344CB8AC3E}">
        <p14:creationId xmlns:p14="http://schemas.microsoft.com/office/powerpoint/2010/main" val="266639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0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500"/>
                            </p:stCondLst>
                            <p:childTnLst>
                              <p:par>
                                <p:cTn id="7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500"/>
                            </p:stCondLst>
                            <p:childTnLst>
                              <p:par>
                                <p:cTn id="9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5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500"/>
                            </p:stCondLst>
                            <p:childTnLst>
                              <p:par>
                                <p:cTn id="1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2000"/>
                            </p:stCondLst>
                            <p:childTnLst>
                              <p:par>
                                <p:cTn id="1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20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  <p:bldP spid="38" grpId="0"/>
      <p:bldP spid="38" grpId="1"/>
      <p:bldP spid="39" grpId="0"/>
      <p:bldP spid="39" grpId="1"/>
      <p:bldP spid="43" grpId="0"/>
      <p:bldP spid="43" grpId="1"/>
      <p:bldP spid="44" grpId="0"/>
      <p:bldP spid="44" grpId="1"/>
      <p:bldP spid="45" grpId="0"/>
      <p:bldP spid="45" grpId="1"/>
      <p:bldP spid="48" grpId="0"/>
      <p:bldP spid="48" grpId="1"/>
      <p:bldP spid="49" grpId="0"/>
      <p:bldP spid="49" grpId="1"/>
      <p:bldP spid="53" grpId="0"/>
      <p:bldP spid="53" grpId="1"/>
      <p:bldP spid="54" grpId="0"/>
      <p:bldP spid="5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4" descr="Image result for US outline">
            <a:extLst>
              <a:ext uri="{FF2B5EF4-FFF2-40B4-BE49-F238E27FC236}">
                <a16:creationId xmlns:a16="http://schemas.microsoft.com/office/drawing/2014/main" id="{32E1937B-A0A2-483A-86F9-31F9A0144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1799" y="3185144"/>
            <a:ext cx="2589791" cy="1657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6" descr="Image result for globe icon">
            <a:extLst>
              <a:ext uri="{FF2B5EF4-FFF2-40B4-BE49-F238E27FC236}">
                <a16:creationId xmlns:a16="http://schemas.microsoft.com/office/drawing/2014/main" id="{1A6A3DA0-8DE3-4A65-8BD6-DA9CF571DE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17" r="23584"/>
          <a:stretch/>
        </p:blipFill>
        <p:spPr bwMode="auto">
          <a:xfrm>
            <a:off x="7451500" y="1805248"/>
            <a:ext cx="3118299" cy="3088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Picture 2" descr="Image result for oregon outline">
            <a:extLst>
              <a:ext uri="{FF2B5EF4-FFF2-40B4-BE49-F238E27FC236}">
                <a16:creationId xmlns:a16="http://schemas.microsoft.com/office/drawing/2014/main" id="{91CC7726-AE1C-4EAA-96C8-766C9F172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4007" y="3701056"/>
            <a:ext cx="1521322" cy="1521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9DB988E-D040-4870-8875-9B87F2B6569E}"/>
              </a:ext>
            </a:extLst>
          </p:cNvPr>
          <p:cNvCxnSpPr>
            <a:cxnSpLocks/>
            <a:stCxn id="23" idx="6"/>
          </p:cNvCxnSpPr>
          <p:nvPr/>
        </p:nvCxnSpPr>
        <p:spPr>
          <a:xfrm>
            <a:off x="9140148" y="5222378"/>
            <a:ext cx="2001553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5ED513-E12E-4C69-9AA9-6A76074B1D26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Locate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7C6ECA3-1589-4965-A73D-BFED943C3A44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5302489" y="5222378"/>
            <a:ext cx="3708161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1579FB22-CCAA-48BB-8539-D30C8E9810F7}"/>
              </a:ext>
            </a:extLst>
          </p:cNvPr>
          <p:cNvSpPr/>
          <p:nvPr/>
        </p:nvSpPr>
        <p:spPr>
          <a:xfrm>
            <a:off x="8911548" y="5108078"/>
            <a:ext cx="228600" cy="228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B0898A-6136-44DF-85E9-6C6488DC7DBA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2808969" y="5222378"/>
            <a:ext cx="2544081" cy="0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41025E6F-2B92-4563-80D5-7F5A41E16B23}"/>
              </a:ext>
            </a:extLst>
          </p:cNvPr>
          <p:cNvSpPr/>
          <p:nvPr/>
        </p:nvSpPr>
        <p:spPr>
          <a:xfrm>
            <a:off x="5302489" y="5108078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1403FE-5F5C-467C-836E-868E58256D8E}"/>
              </a:ext>
            </a:extLst>
          </p:cNvPr>
          <p:cNvCxnSpPr>
            <a:cxnSpLocks/>
          </p:cNvCxnSpPr>
          <p:nvPr/>
        </p:nvCxnSpPr>
        <p:spPr>
          <a:xfrm>
            <a:off x="1195419" y="5222378"/>
            <a:ext cx="1414431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C529E068-E30C-4D44-8FCD-AF563E8A3682}"/>
              </a:ext>
            </a:extLst>
          </p:cNvPr>
          <p:cNvSpPr/>
          <p:nvPr/>
        </p:nvSpPr>
        <p:spPr>
          <a:xfrm>
            <a:off x="2580369" y="5108078"/>
            <a:ext cx="228600" cy="2286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1982D6-7E01-4E7A-A6FC-D330F83FBBD4}"/>
              </a:ext>
            </a:extLst>
          </p:cNvPr>
          <p:cNvSpPr txBox="1"/>
          <p:nvPr/>
        </p:nvSpPr>
        <p:spPr>
          <a:xfrm>
            <a:off x="2393945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916AF3F-6377-4E04-9F95-7CA0A130BEC0}"/>
              </a:ext>
            </a:extLst>
          </p:cNvPr>
          <p:cNvSpPr txBox="1"/>
          <p:nvPr/>
        </p:nvSpPr>
        <p:spPr>
          <a:xfrm>
            <a:off x="5116065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B0F36A-EBA3-4E83-B76B-58C95EA6F0BA}"/>
              </a:ext>
            </a:extLst>
          </p:cNvPr>
          <p:cNvSpPr txBox="1"/>
          <p:nvPr/>
        </p:nvSpPr>
        <p:spPr>
          <a:xfrm>
            <a:off x="8725124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V3</a:t>
            </a:r>
          </a:p>
        </p:txBody>
      </p:sp>
    </p:spTree>
    <p:extLst>
      <p:ext uri="{BB962C8B-B14F-4D97-AF65-F5344CB8AC3E}">
        <p14:creationId xmlns:p14="http://schemas.microsoft.com/office/powerpoint/2010/main" val="170261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90" name="Picture 6" descr="Image result for attendance icon">
            <a:extLst>
              <a:ext uri="{FF2B5EF4-FFF2-40B4-BE49-F238E27FC236}">
                <a16:creationId xmlns:a16="http://schemas.microsoft.com/office/drawing/2014/main" id="{FF9FAB40-A9FC-4AD4-9F42-7730E89AF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9328" y="3511550"/>
            <a:ext cx="510679" cy="51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Image result for plus icon">
            <a:extLst>
              <a:ext uri="{FF2B5EF4-FFF2-40B4-BE49-F238E27FC236}">
                <a16:creationId xmlns:a16="http://schemas.microsoft.com/office/drawing/2014/main" id="{82448E7B-592B-4A12-850D-22C256B9A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7468" y="4079379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2" name="Picture 8" descr="Image result for calendar icon">
            <a:extLst>
              <a:ext uri="{FF2B5EF4-FFF2-40B4-BE49-F238E27FC236}">
                <a16:creationId xmlns:a16="http://schemas.microsoft.com/office/drawing/2014/main" id="{FBCE3106-5172-4D1E-8B5D-751B93CE5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2167" y="4182371"/>
            <a:ext cx="822960" cy="82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D07A197-CC48-43E1-9AAA-002418ADA96B}"/>
              </a:ext>
            </a:extLst>
          </p:cNvPr>
          <p:cNvSpPr/>
          <p:nvPr/>
        </p:nvSpPr>
        <p:spPr>
          <a:xfrm>
            <a:off x="5185726" y="3544764"/>
            <a:ext cx="457200" cy="45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pic>
        <p:nvPicPr>
          <p:cNvPr id="16394" name="Picture 10" descr="Image result for trophy icon">
            <a:extLst>
              <a:ext uri="{FF2B5EF4-FFF2-40B4-BE49-F238E27FC236}">
                <a16:creationId xmlns:a16="http://schemas.microsoft.com/office/drawing/2014/main" id="{5647DB14-F3FA-4B00-BEE3-AEDA899F8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9170" y="4125099"/>
            <a:ext cx="822960" cy="82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6" name="Picture 12" descr="Image result for event icon">
            <a:extLst>
              <a:ext uri="{FF2B5EF4-FFF2-40B4-BE49-F238E27FC236}">
                <a16:creationId xmlns:a16="http://schemas.microsoft.com/office/drawing/2014/main" id="{3ACB9013-25D5-4658-A80B-F6D6039BB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983" y="3093003"/>
            <a:ext cx="818147" cy="81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9DB988E-D040-4870-8875-9B87F2B6569E}"/>
              </a:ext>
            </a:extLst>
          </p:cNvPr>
          <p:cNvCxnSpPr>
            <a:cxnSpLocks/>
            <a:stCxn id="23" idx="6"/>
          </p:cNvCxnSpPr>
          <p:nvPr/>
        </p:nvCxnSpPr>
        <p:spPr>
          <a:xfrm>
            <a:off x="9140148" y="5222378"/>
            <a:ext cx="2001553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5ED513-E12E-4C69-9AA9-6A76074B1D26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Act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7C6ECA3-1589-4965-A73D-BFED943C3A44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5302489" y="5222378"/>
            <a:ext cx="3708161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1579FB22-CCAA-48BB-8539-D30C8E9810F7}"/>
              </a:ext>
            </a:extLst>
          </p:cNvPr>
          <p:cNvSpPr/>
          <p:nvPr/>
        </p:nvSpPr>
        <p:spPr>
          <a:xfrm>
            <a:off x="8911548" y="5108078"/>
            <a:ext cx="228600" cy="228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B0898A-6136-44DF-85E9-6C6488DC7DBA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2808969" y="5222378"/>
            <a:ext cx="2544081" cy="0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41025E6F-2B92-4563-80D5-7F5A41E16B23}"/>
              </a:ext>
            </a:extLst>
          </p:cNvPr>
          <p:cNvSpPr/>
          <p:nvPr/>
        </p:nvSpPr>
        <p:spPr>
          <a:xfrm>
            <a:off x="5302489" y="5108078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1403FE-5F5C-467C-836E-868E58256D8E}"/>
              </a:ext>
            </a:extLst>
          </p:cNvPr>
          <p:cNvCxnSpPr>
            <a:cxnSpLocks/>
          </p:cNvCxnSpPr>
          <p:nvPr/>
        </p:nvCxnSpPr>
        <p:spPr>
          <a:xfrm>
            <a:off x="1195419" y="5222378"/>
            <a:ext cx="1414431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C529E068-E30C-4D44-8FCD-AF563E8A3682}"/>
              </a:ext>
            </a:extLst>
          </p:cNvPr>
          <p:cNvSpPr/>
          <p:nvPr/>
        </p:nvSpPr>
        <p:spPr>
          <a:xfrm>
            <a:off x="2580369" y="5108078"/>
            <a:ext cx="228600" cy="2286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1982D6-7E01-4E7A-A6FC-D330F83FBBD4}"/>
              </a:ext>
            </a:extLst>
          </p:cNvPr>
          <p:cNvSpPr txBox="1"/>
          <p:nvPr/>
        </p:nvSpPr>
        <p:spPr>
          <a:xfrm>
            <a:off x="2393945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916AF3F-6377-4E04-9F95-7CA0A130BEC0}"/>
              </a:ext>
            </a:extLst>
          </p:cNvPr>
          <p:cNvSpPr txBox="1"/>
          <p:nvPr/>
        </p:nvSpPr>
        <p:spPr>
          <a:xfrm>
            <a:off x="5116065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B0F36A-EBA3-4E83-B76B-58C95EA6F0BA}"/>
              </a:ext>
            </a:extLst>
          </p:cNvPr>
          <p:cNvSpPr txBox="1"/>
          <p:nvPr/>
        </p:nvSpPr>
        <p:spPr>
          <a:xfrm>
            <a:off x="8725124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828C09-4F0F-4228-9A78-B34B7C99347D}"/>
              </a:ext>
            </a:extLst>
          </p:cNvPr>
          <p:cNvSpPr txBox="1"/>
          <p:nvPr/>
        </p:nvSpPr>
        <p:spPr>
          <a:xfrm>
            <a:off x="2995392" y="441489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Create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79AD69-94FC-4798-9FA0-E62B8A592AD0}"/>
              </a:ext>
            </a:extLst>
          </p:cNvPr>
          <p:cNvSpPr txBox="1"/>
          <p:nvPr/>
        </p:nvSpPr>
        <p:spPr>
          <a:xfrm>
            <a:off x="2995392" y="368076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Attend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BE54CA-DAD6-4DB6-9059-21511F29F333}"/>
              </a:ext>
            </a:extLst>
          </p:cNvPr>
          <p:cNvSpPr txBox="1"/>
          <p:nvPr/>
        </p:nvSpPr>
        <p:spPr>
          <a:xfrm>
            <a:off x="5880534" y="4427505"/>
            <a:ext cx="161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Calendar Sync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1806C1-DD26-479D-BC88-C7AD4A15B98F}"/>
              </a:ext>
            </a:extLst>
          </p:cNvPr>
          <p:cNvSpPr txBox="1"/>
          <p:nvPr/>
        </p:nvSpPr>
        <p:spPr>
          <a:xfrm>
            <a:off x="5878265" y="3632632"/>
            <a:ext cx="2026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Push Notifications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2F5948E-A16F-4B7C-BBBD-3DC1A85B8C8A}"/>
              </a:ext>
            </a:extLst>
          </p:cNvPr>
          <p:cNvSpPr txBox="1"/>
          <p:nvPr/>
        </p:nvSpPr>
        <p:spPr>
          <a:xfrm>
            <a:off x="9434254" y="4431239"/>
            <a:ext cx="154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Competitions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6EB5A0-4865-4CDD-98C2-7EFBDC5254DC}"/>
              </a:ext>
            </a:extLst>
          </p:cNvPr>
          <p:cNvSpPr txBox="1"/>
          <p:nvPr/>
        </p:nvSpPr>
        <p:spPr>
          <a:xfrm>
            <a:off x="9434254" y="3429000"/>
            <a:ext cx="1994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Sponsored Events</a:t>
            </a:r>
          </a:p>
        </p:txBody>
      </p:sp>
    </p:spTree>
    <p:extLst>
      <p:ext uri="{BB962C8B-B14F-4D97-AF65-F5344CB8AC3E}">
        <p14:creationId xmlns:p14="http://schemas.microsoft.com/office/powerpoint/2010/main" val="184205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3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6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63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63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6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6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1" grpId="0"/>
      <p:bldP spid="21" grpId="1"/>
      <p:bldP spid="24" grpId="0"/>
      <p:bldP spid="24" grpId="1"/>
      <p:bldP spid="25" grpId="0"/>
      <p:bldP spid="25" grpId="1"/>
      <p:bldP spid="26" grpId="0"/>
      <p:bldP spid="26" grpId="1"/>
      <p:bldP spid="29" grpId="0"/>
      <p:bldP spid="29" grpId="1"/>
      <p:bldP spid="31" grpId="0"/>
      <p:bldP spid="3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 Space In the “Market”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638358" y="1900214"/>
            <a:ext cx="3628841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RAA focuses on standardization of recycling labels and bins.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Demographic focus is schools, businesses, and other organizations.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Geographic scope is America.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E8B076-EAD9-4772-BA2A-9D3F604AF931}"/>
              </a:ext>
            </a:extLst>
          </p:cNvPr>
          <p:cNvSpPr txBox="1">
            <a:spLocks/>
          </p:cNvSpPr>
          <p:nvPr/>
        </p:nvSpPr>
        <p:spPr>
          <a:xfrm>
            <a:off x="1202676" y="190330"/>
            <a:ext cx="10735325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Shared Space – Recycle Across America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1661CF-1AD3-44D1-B8BA-91CE85494A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2994" y="1900214"/>
            <a:ext cx="6581775" cy="37172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690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8309160" y="2132442"/>
            <a:ext cx="3628841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 helps users answer, “Can this be recycled?” and “How?”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Demographic focus is households.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Geographic scope is the entire, whole world.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E8B076-EAD9-4772-BA2A-9D3F604AF931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Shared Space – 910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026057-6F8F-470D-A382-C874FCE162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90" y="1967909"/>
            <a:ext cx="7049047" cy="3874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024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2F72D7-2ADB-4AA9-BD4F-FE2C9CDEB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25D0C-FA53-4B06-AF01-107BB7456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geographic footprint (Geo Value Stream)</a:t>
            </a:r>
          </a:p>
          <a:p>
            <a:r>
              <a:rPr lang="en-US" dirty="0"/>
              <a:t>Simplify How Do I feature (How Value Stream)</a:t>
            </a:r>
          </a:p>
        </p:txBody>
      </p:sp>
    </p:spTree>
    <p:extLst>
      <p:ext uri="{BB962C8B-B14F-4D97-AF65-F5344CB8AC3E}">
        <p14:creationId xmlns:p14="http://schemas.microsoft.com/office/powerpoint/2010/main" val="80503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What</a:t>
            </a:r>
          </a:p>
          <a:p>
            <a:r>
              <a:rPr lang="en-US" sz="54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Why</a:t>
            </a:r>
          </a:p>
          <a:p>
            <a:r>
              <a:rPr lang="en-US" sz="54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Who</a:t>
            </a:r>
          </a:p>
        </p:txBody>
      </p:sp>
    </p:spTree>
    <p:extLst>
      <p:ext uri="{BB962C8B-B14F-4D97-AF65-F5344CB8AC3E}">
        <p14:creationId xmlns:p14="http://schemas.microsoft.com/office/powerpoint/2010/main" val="1893412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9CE76-9462-4F2D-9996-DF78986C9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196C1-A363-4A2D-9E64-330285E7B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V2</a:t>
            </a:r>
          </a:p>
          <a:p>
            <a:pPr lvl="1"/>
            <a:r>
              <a:rPr lang="en-US" dirty="0"/>
              <a:t>Expand map tool across the US, across recycle streams, and across recycling-facility types</a:t>
            </a:r>
          </a:p>
          <a:p>
            <a:pPr lvl="1"/>
            <a:endParaRPr lang="en-US" dirty="0"/>
          </a:p>
          <a:p>
            <a:r>
              <a:rPr lang="en-US" dirty="0"/>
              <a:t>V3</a:t>
            </a:r>
          </a:p>
          <a:p>
            <a:pPr lvl="1"/>
            <a:r>
              <a:rPr lang="en-US" dirty="0"/>
              <a:t>How/Where-To-Recycle using uploaded image / photo </a:t>
            </a:r>
          </a:p>
        </p:txBody>
      </p:sp>
    </p:spTree>
    <p:extLst>
      <p:ext uri="{BB962C8B-B14F-4D97-AF65-F5344CB8AC3E}">
        <p14:creationId xmlns:p14="http://schemas.microsoft.com/office/powerpoint/2010/main" val="980763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9DB06-9D7E-480F-AACC-8855C080B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FE7558D-B719-4BD7-B11D-C5AF74C2B857}"/>
              </a:ext>
            </a:extLst>
          </p:cNvPr>
          <p:cNvGrpSpPr>
            <a:grpSpLocks noChangeAspect="1"/>
          </p:cNvGrpSpPr>
          <p:nvPr/>
        </p:nvGrpSpPr>
        <p:grpSpPr>
          <a:xfrm>
            <a:off x="1046024" y="4944291"/>
            <a:ext cx="720813" cy="1480764"/>
            <a:chOff x="1046024" y="1548255"/>
            <a:chExt cx="2373952" cy="4876800"/>
          </a:xfrm>
        </p:grpSpPr>
        <p:pic>
          <p:nvPicPr>
            <p:cNvPr id="3" name="Picture 2" descr="Image result for man woman toilet icon">
              <a:extLst>
                <a:ext uri="{FF2B5EF4-FFF2-40B4-BE49-F238E27FC236}">
                  <a16:creationId xmlns:a16="http://schemas.microsoft.com/office/drawing/2014/main" id="{1B885C46-198A-4164-87B3-8D2EF08FA0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 descr="Image result for man woman toilet icon">
              <a:extLst>
                <a:ext uri="{FF2B5EF4-FFF2-40B4-BE49-F238E27FC236}">
                  <a16:creationId xmlns:a16="http://schemas.microsoft.com/office/drawing/2014/main" id="{0BD95881-05AF-4B4E-8147-36F0A7AD18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A5D052-AEC4-4B38-9F4F-D66FDB482C9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196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FE0B2-A119-4D3F-8B92-D1C43D427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630A821-8C5F-4465-A5AD-3E05FAF480E5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4" name="Picture 3" descr="Image result for man woman toilet icon">
              <a:extLst>
                <a:ext uri="{FF2B5EF4-FFF2-40B4-BE49-F238E27FC236}">
                  <a16:creationId xmlns:a16="http://schemas.microsoft.com/office/drawing/2014/main" id="{41A879F1-121F-4289-8DC5-B085087CF9E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Image result for man woman toilet icon">
              <a:extLst>
                <a:ext uri="{FF2B5EF4-FFF2-40B4-BE49-F238E27FC236}">
                  <a16:creationId xmlns:a16="http://schemas.microsoft.com/office/drawing/2014/main" id="{7EF137AB-91C3-4A36-9BC8-8A2060A4922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1A517F-3CD6-4027-A5A6-04D8266CE9C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20A6268-958A-482F-89F8-E122A2E9BCAD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8" name="Picture 7" descr="Image result for man woman toilet icon">
              <a:extLst>
                <a:ext uri="{FF2B5EF4-FFF2-40B4-BE49-F238E27FC236}">
                  <a16:creationId xmlns:a16="http://schemas.microsoft.com/office/drawing/2014/main" id="{A43476FB-F023-4DE4-A334-C069FC853E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Image result for man woman toilet icon">
              <a:extLst>
                <a:ext uri="{FF2B5EF4-FFF2-40B4-BE49-F238E27FC236}">
                  <a16:creationId xmlns:a16="http://schemas.microsoft.com/office/drawing/2014/main" id="{DA1D71E0-09D5-4EF7-A2FA-E5EFE0A9B91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6AC471-5535-4B6F-A590-17591E835A29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25ECB15-B8F6-4908-9F76-FBAFE8DBA87F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12" name="Picture 11" descr="Image result for man woman toilet icon">
              <a:extLst>
                <a:ext uri="{FF2B5EF4-FFF2-40B4-BE49-F238E27FC236}">
                  <a16:creationId xmlns:a16="http://schemas.microsoft.com/office/drawing/2014/main" id="{20E5AF3E-3854-421F-942C-56988692B72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Image result for man woman toilet icon">
              <a:extLst>
                <a:ext uri="{FF2B5EF4-FFF2-40B4-BE49-F238E27FC236}">
                  <a16:creationId xmlns:a16="http://schemas.microsoft.com/office/drawing/2014/main" id="{B0C1E300-3BBA-4835-9CB0-36F612E7C3D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31952F6-25CB-41A8-8A8C-F3B48791A1E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CB50D9-F976-4C77-8B9D-EAE27D74CBAE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16" name="Picture 15" descr="Image result for man woman toilet icon">
              <a:extLst>
                <a:ext uri="{FF2B5EF4-FFF2-40B4-BE49-F238E27FC236}">
                  <a16:creationId xmlns:a16="http://schemas.microsoft.com/office/drawing/2014/main" id="{24B2C9FD-7409-466B-8AD4-C96D2063F9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Image result for man woman toilet icon">
              <a:extLst>
                <a:ext uri="{FF2B5EF4-FFF2-40B4-BE49-F238E27FC236}">
                  <a16:creationId xmlns:a16="http://schemas.microsoft.com/office/drawing/2014/main" id="{D14B4094-9C3B-4F22-B896-B2BE7B37560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47D16E6-B7DF-44A5-A026-15ECFEF0318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EE32C4E-DCE8-415E-A247-884D9429F57B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20" name="Picture 19" descr="Image result for man woman toilet icon">
              <a:extLst>
                <a:ext uri="{FF2B5EF4-FFF2-40B4-BE49-F238E27FC236}">
                  <a16:creationId xmlns:a16="http://schemas.microsoft.com/office/drawing/2014/main" id="{01E64AE3-DB28-416A-BD46-01F1B3D99F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" descr="Image result for man woman toilet icon">
              <a:extLst>
                <a:ext uri="{FF2B5EF4-FFF2-40B4-BE49-F238E27FC236}">
                  <a16:creationId xmlns:a16="http://schemas.microsoft.com/office/drawing/2014/main" id="{90B043D6-5471-47E7-96CF-E455F835FB2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894D177-8EAB-46CA-8F11-3CCFF0D87488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E34AE46-394B-4CDA-A09A-AF666CD1E4CE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24" name="Picture 23" descr="Image result for man woman toilet icon">
              <a:extLst>
                <a:ext uri="{FF2B5EF4-FFF2-40B4-BE49-F238E27FC236}">
                  <a16:creationId xmlns:a16="http://schemas.microsoft.com/office/drawing/2014/main" id="{30270A43-7EB8-40DF-8735-6BC9AF682E0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Image result for man woman toilet icon">
              <a:extLst>
                <a:ext uri="{FF2B5EF4-FFF2-40B4-BE49-F238E27FC236}">
                  <a16:creationId xmlns:a16="http://schemas.microsoft.com/office/drawing/2014/main" id="{14EDAE25-90E6-4AE3-9D79-0841974D46F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C4ED8DB-8F2B-40C4-99DD-7B5D0469AA1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27BDA0E-E02A-4404-A7CB-6338AABBA1E5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28" name="Picture 27" descr="Image result for man woman toilet icon">
              <a:extLst>
                <a:ext uri="{FF2B5EF4-FFF2-40B4-BE49-F238E27FC236}">
                  <a16:creationId xmlns:a16="http://schemas.microsoft.com/office/drawing/2014/main" id="{452B9FD3-1FB6-4C0C-B3D4-311B311A1A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Image result for man woman toilet icon">
              <a:extLst>
                <a:ext uri="{FF2B5EF4-FFF2-40B4-BE49-F238E27FC236}">
                  <a16:creationId xmlns:a16="http://schemas.microsoft.com/office/drawing/2014/main" id="{49DC7E5E-C3CE-4EB1-A17C-7FC7D27235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02E8EBB-6B43-4196-B28B-F802E5EE4D3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ED522B2-986B-430B-874A-6896EDF61BAB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32" name="Picture 31" descr="Image result for man woman toilet icon">
              <a:extLst>
                <a:ext uri="{FF2B5EF4-FFF2-40B4-BE49-F238E27FC236}">
                  <a16:creationId xmlns:a16="http://schemas.microsoft.com/office/drawing/2014/main" id="{772EF741-9A16-40C2-B95D-6D3FD5DF91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2" descr="Image result for man woman toilet icon">
              <a:extLst>
                <a:ext uri="{FF2B5EF4-FFF2-40B4-BE49-F238E27FC236}">
                  <a16:creationId xmlns:a16="http://schemas.microsoft.com/office/drawing/2014/main" id="{BA989BD8-D8F0-4FD2-82AB-FF90729E80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07C910C-8A4D-4019-B739-77B3E5589C14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2539EF6-CB25-4F10-92BC-EA79E7F6726C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36" name="Picture 35" descr="Image result for man woman toilet icon">
              <a:extLst>
                <a:ext uri="{FF2B5EF4-FFF2-40B4-BE49-F238E27FC236}">
                  <a16:creationId xmlns:a16="http://schemas.microsoft.com/office/drawing/2014/main" id="{EB0035EC-5B5F-4B61-B920-DDA80CEAAEA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2" descr="Image result for man woman toilet icon">
              <a:extLst>
                <a:ext uri="{FF2B5EF4-FFF2-40B4-BE49-F238E27FC236}">
                  <a16:creationId xmlns:a16="http://schemas.microsoft.com/office/drawing/2014/main" id="{5E2C5C0E-EF4C-41BF-B5B1-39AA5CB3960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F35B484-4300-426E-AB20-D110EE76921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CC7F56F-8CB4-4A09-AAF6-510230CEF365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40" name="Picture 39" descr="Image result for man woman toilet icon">
              <a:extLst>
                <a:ext uri="{FF2B5EF4-FFF2-40B4-BE49-F238E27FC236}">
                  <a16:creationId xmlns:a16="http://schemas.microsoft.com/office/drawing/2014/main" id="{642EEE83-E425-41AB-A948-88E4D9465B8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2" descr="Image result for man woman toilet icon">
              <a:extLst>
                <a:ext uri="{FF2B5EF4-FFF2-40B4-BE49-F238E27FC236}">
                  <a16:creationId xmlns:a16="http://schemas.microsoft.com/office/drawing/2014/main" id="{374EEEAC-A329-4DBC-B410-2667E439662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A47104D-482D-4DD6-8F43-1CC3EF870165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718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2F72D7-2ADB-4AA9-BD4F-FE2C9CDEB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25D0C-FA53-4B06-AF01-107BB7456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Focuses on households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794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197639EA-933C-4D8F-914B-C64A5B37A813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55" name="Picture 54" descr="Image result for man woman toilet icon">
              <a:extLst>
                <a:ext uri="{FF2B5EF4-FFF2-40B4-BE49-F238E27FC236}">
                  <a16:creationId xmlns:a16="http://schemas.microsoft.com/office/drawing/2014/main" id="{A7013D1F-7C75-4C9C-95FE-3F22145C5DC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2" descr="Image result for man woman toilet icon">
              <a:extLst>
                <a:ext uri="{FF2B5EF4-FFF2-40B4-BE49-F238E27FC236}">
                  <a16:creationId xmlns:a16="http://schemas.microsoft.com/office/drawing/2014/main" id="{E87263A2-C669-4314-8805-EC8C948125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CB9691C-075D-468E-9897-DBAEAC257518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EEF4801-8A65-4305-8947-DDD351CAE847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59" name="Picture 58" descr="Image result for man woman toilet icon">
              <a:extLst>
                <a:ext uri="{FF2B5EF4-FFF2-40B4-BE49-F238E27FC236}">
                  <a16:creationId xmlns:a16="http://schemas.microsoft.com/office/drawing/2014/main" id="{B0B71C02-2806-49D1-B52B-B3540F4C243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Image result for man woman toilet icon">
              <a:extLst>
                <a:ext uri="{FF2B5EF4-FFF2-40B4-BE49-F238E27FC236}">
                  <a16:creationId xmlns:a16="http://schemas.microsoft.com/office/drawing/2014/main" id="{DC3EA13C-90C8-4DC9-8BBF-D4E608C6C68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237DAF4-7DE3-411B-8E26-99FB33402FAE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D237FDB-20F9-4F0B-A72E-2B1301D31725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63" name="Picture 62" descr="Image result for man woman toilet icon">
              <a:extLst>
                <a:ext uri="{FF2B5EF4-FFF2-40B4-BE49-F238E27FC236}">
                  <a16:creationId xmlns:a16="http://schemas.microsoft.com/office/drawing/2014/main" id="{ACDE19C5-7653-461E-8C95-31DD7820B71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2" descr="Image result for man woman toilet icon">
              <a:extLst>
                <a:ext uri="{FF2B5EF4-FFF2-40B4-BE49-F238E27FC236}">
                  <a16:creationId xmlns:a16="http://schemas.microsoft.com/office/drawing/2014/main" id="{F2A5D3B9-3499-47DA-8B38-93C42A082DA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2B812D89-9A24-4E49-8705-0DF0C1E3C50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94122E-C651-45BD-953D-6D1EB737870D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67" name="Picture 66" descr="Image result for man woman toilet icon">
              <a:extLst>
                <a:ext uri="{FF2B5EF4-FFF2-40B4-BE49-F238E27FC236}">
                  <a16:creationId xmlns:a16="http://schemas.microsoft.com/office/drawing/2014/main" id="{623318CF-B9FB-4FC9-8819-1806FD394E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2" descr="Image result for man woman toilet icon">
              <a:extLst>
                <a:ext uri="{FF2B5EF4-FFF2-40B4-BE49-F238E27FC236}">
                  <a16:creationId xmlns:a16="http://schemas.microsoft.com/office/drawing/2014/main" id="{F89D5FE6-7BC2-44A7-8F81-3A265604404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DDA5BFB-7C47-441B-98AA-C3C3366C4F8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4403F5D-75BC-41AF-B3ED-FB1AF76D72D4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71" name="Picture 70" descr="Image result for man woman toilet icon">
              <a:extLst>
                <a:ext uri="{FF2B5EF4-FFF2-40B4-BE49-F238E27FC236}">
                  <a16:creationId xmlns:a16="http://schemas.microsoft.com/office/drawing/2014/main" id="{944594A2-A394-4972-B464-E3FCF1E3C10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2" name="Picture 2" descr="Image result for man woman toilet icon">
              <a:extLst>
                <a:ext uri="{FF2B5EF4-FFF2-40B4-BE49-F238E27FC236}">
                  <a16:creationId xmlns:a16="http://schemas.microsoft.com/office/drawing/2014/main" id="{260621A1-FA35-4153-A3DE-93135437AC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452FB3E2-A8E6-4F25-A424-BBDCC10034C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90F55979-241A-46D5-98E1-187EEE659F18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75" name="Picture 74" descr="Image result for man woman toilet icon">
              <a:extLst>
                <a:ext uri="{FF2B5EF4-FFF2-40B4-BE49-F238E27FC236}">
                  <a16:creationId xmlns:a16="http://schemas.microsoft.com/office/drawing/2014/main" id="{614D752B-7922-4A59-AC09-97E0A77DB6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2" descr="Image result for man woman toilet icon">
              <a:extLst>
                <a:ext uri="{FF2B5EF4-FFF2-40B4-BE49-F238E27FC236}">
                  <a16:creationId xmlns:a16="http://schemas.microsoft.com/office/drawing/2014/main" id="{39005238-1B1F-40A0-AF5C-FC04FA0197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E47AE588-B167-42A4-A97D-5ABF0F6EEEB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38690D9-B201-4255-9938-B2B0E0B20BD2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79" name="Picture 78" descr="Image result for man woman toilet icon">
              <a:extLst>
                <a:ext uri="{FF2B5EF4-FFF2-40B4-BE49-F238E27FC236}">
                  <a16:creationId xmlns:a16="http://schemas.microsoft.com/office/drawing/2014/main" id="{20CEF7D6-0C0B-4C06-A962-99C8063E0B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0" name="Picture 2" descr="Image result for man woman toilet icon">
              <a:extLst>
                <a:ext uri="{FF2B5EF4-FFF2-40B4-BE49-F238E27FC236}">
                  <a16:creationId xmlns:a16="http://schemas.microsoft.com/office/drawing/2014/main" id="{F70FBC03-FA52-49F3-91C4-7910A0F3A4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BA3DC-A7BA-47EF-89F8-EA93F688461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1B9BD35-5353-45D9-8A60-2CEDB385B247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83" name="Picture 82" descr="Image result for man woman toilet icon">
              <a:extLst>
                <a:ext uri="{FF2B5EF4-FFF2-40B4-BE49-F238E27FC236}">
                  <a16:creationId xmlns:a16="http://schemas.microsoft.com/office/drawing/2014/main" id="{62A99131-067C-47C4-8D15-0363B028CE2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4" name="Picture 2" descr="Image result for man woman toilet icon">
              <a:extLst>
                <a:ext uri="{FF2B5EF4-FFF2-40B4-BE49-F238E27FC236}">
                  <a16:creationId xmlns:a16="http://schemas.microsoft.com/office/drawing/2014/main" id="{F25C5938-5B9E-4612-BC86-51F0C0989CB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60235E28-985F-4454-992C-9B1906A9382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9420D9BD-F486-428C-B808-85D71A36AB74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87" name="Picture 86" descr="Image result for man woman toilet icon">
              <a:extLst>
                <a:ext uri="{FF2B5EF4-FFF2-40B4-BE49-F238E27FC236}">
                  <a16:creationId xmlns:a16="http://schemas.microsoft.com/office/drawing/2014/main" id="{666D8EDD-FCA5-49A0-945B-1352B5CC9B3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2" descr="Image result for man woman toilet icon">
              <a:extLst>
                <a:ext uri="{FF2B5EF4-FFF2-40B4-BE49-F238E27FC236}">
                  <a16:creationId xmlns:a16="http://schemas.microsoft.com/office/drawing/2014/main" id="{32B0F992-7C11-45D1-A93C-22A0E60403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FD60747-8A45-4D5C-9B0E-B32850F511D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D36B218-5948-4353-A021-DF7765DA898B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91" name="Picture 90" descr="Image result for man woman toilet icon">
              <a:extLst>
                <a:ext uri="{FF2B5EF4-FFF2-40B4-BE49-F238E27FC236}">
                  <a16:creationId xmlns:a16="http://schemas.microsoft.com/office/drawing/2014/main" id="{7D9C2A99-CE2D-4C69-9293-E6DC5316DBC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Picture 2" descr="Image result for man woman toilet icon">
              <a:extLst>
                <a:ext uri="{FF2B5EF4-FFF2-40B4-BE49-F238E27FC236}">
                  <a16:creationId xmlns:a16="http://schemas.microsoft.com/office/drawing/2014/main" id="{19A2CC3B-21BF-4AE9-A22F-31F7AB5DA01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A516B12A-1B0E-4512-BBC7-8EC927ACD73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2B3CE36-A637-49B2-862C-70556978D5F0}"/>
              </a:ext>
            </a:extLst>
          </p:cNvPr>
          <p:cNvSpPr txBox="1"/>
          <p:nvPr/>
        </p:nvSpPr>
        <p:spPr>
          <a:xfrm>
            <a:off x="932856" y="3105834"/>
            <a:ext cx="4331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1BB22D-871B-4FD3-9B8C-A238D5308B43}"/>
              </a:ext>
            </a:extLst>
          </p:cNvPr>
          <p:cNvSpPr txBox="1"/>
          <p:nvPr/>
        </p:nvSpPr>
        <p:spPr>
          <a:xfrm>
            <a:off x="1351560" y="3105835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out of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4B00C9-A828-42F3-8D7B-95D20F5D1B6C}"/>
              </a:ext>
            </a:extLst>
          </p:cNvPr>
          <p:cNvSpPr txBox="1"/>
          <p:nvPr/>
        </p:nvSpPr>
        <p:spPr>
          <a:xfrm>
            <a:off x="2664740" y="3105835"/>
            <a:ext cx="681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A77D6C-DA8A-403B-8EC5-AF22E2022EBE}"/>
              </a:ext>
            </a:extLst>
          </p:cNvPr>
          <p:cNvSpPr txBox="1"/>
          <p:nvPr/>
        </p:nvSpPr>
        <p:spPr>
          <a:xfrm>
            <a:off x="3321330" y="3105834"/>
            <a:ext cx="8004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said they would recycle if it was easier.</a:t>
            </a:r>
          </a:p>
        </p:txBody>
      </p: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9A423B-197D-4602-A28F-5DBF26652613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15" name="Picture 14" descr="Image result for man woman toilet icon">
              <a:extLst>
                <a:ext uri="{FF2B5EF4-FFF2-40B4-BE49-F238E27FC236}">
                  <a16:creationId xmlns:a16="http://schemas.microsoft.com/office/drawing/2014/main" id="{319790B3-283C-4D69-9194-2A1D35AE63F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man woman toilet icon">
              <a:extLst>
                <a:ext uri="{FF2B5EF4-FFF2-40B4-BE49-F238E27FC236}">
                  <a16:creationId xmlns:a16="http://schemas.microsoft.com/office/drawing/2014/main" id="{02D094FB-52E1-434B-B621-F554F0C8E3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168CEB9-89DD-463F-B8E4-16C6D6A3B917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7AC5D9B-98B7-4588-B17F-4FFBD3C2E165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19" name="Picture 18" descr="Image result for man woman toilet icon">
              <a:extLst>
                <a:ext uri="{FF2B5EF4-FFF2-40B4-BE49-F238E27FC236}">
                  <a16:creationId xmlns:a16="http://schemas.microsoft.com/office/drawing/2014/main" id="{261DDE27-DF5D-4423-9E3A-DFE25AC1F8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man woman toilet icon">
              <a:extLst>
                <a:ext uri="{FF2B5EF4-FFF2-40B4-BE49-F238E27FC236}">
                  <a16:creationId xmlns:a16="http://schemas.microsoft.com/office/drawing/2014/main" id="{95ECAC3A-288C-4C4E-AAF2-B0DF674DA6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D661D34-0CD3-4C78-A281-64700D5A3CB9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F5DB97C-01E3-463D-BE68-01F03D95E8F9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23" name="Picture 22" descr="Image result for man woman toilet icon">
              <a:extLst>
                <a:ext uri="{FF2B5EF4-FFF2-40B4-BE49-F238E27FC236}">
                  <a16:creationId xmlns:a16="http://schemas.microsoft.com/office/drawing/2014/main" id="{CF687584-C337-4BF6-95B1-2AFCCF6D32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man woman toilet icon">
              <a:extLst>
                <a:ext uri="{FF2B5EF4-FFF2-40B4-BE49-F238E27FC236}">
                  <a16:creationId xmlns:a16="http://schemas.microsoft.com/office/drawing/2014/main" id="{E76C5877-0A74-4319-9AED-3BB00A40E0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9FF717-E52E-478D-833E-0D7AD31DD84C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02AF82F-8CA0-4476-9491-3B8FB9154FE9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27" name="Picture 26" descr="Image result for man woman toilet icon">
              <a:extLst>
                <a:ext uri="{FF2B5EF4-FFF2-40B4-BE49-F238E27FC236}">
                  <a16:creationId xmlns:a16="http://schemas.microsoft.com/office/drawing/2014/main" id="{4F6496BA-785E-42C5-8BD2-D46809EA4E8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Image result for man woman toilet icon">
              <a:extLst>
                <a:ext uri="{FF2B5EF4-FFF2-40B4-BE49-F238E27FC236}">
                  <a16:creationId xmlns:a16="http://schemas.microsoft.com/office/drawing/2014/main" id="{AFB82CEA-4D78-4C0F-9BFB-1DE8C81F2A4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AD55D8B-322E-4533-B54E-886AA7875D9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AAE35C7-F7BD-4F67-B498-7936253EEF12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31" name="Picture 30" descr="Image result for man woman toilet icon">
              <a:extLst>
                <a:ext uri="{FF2B5EF4-FFF2-40B4-BE49-F238E27FC236}">
                  <a16:creationId xmlns:a16="http://schemas.microsoft.com/office/drawing/2014/main" id="{B18E5BD2-E7A5-4E3E-ACCA-19B0D81532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Image result for man woman toilet icon">
              <a:extLst>
                <a:ext uri="{FF2B5EF4-FFF2-40B4-BE49-F238E27FC236}">
                  <a16:creationId xmlns:a16="http://schemas.microsoft.com/office/drawing/2014/main" id="{2EE23EC0-2534-4A25-B942-AF566BC7434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27E0FED-DE3A-4244-AB73-937D9438ADF2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A963F49-C2BA-4562-96E1-B6453C083445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35" name="Picture 34" descr="Image result for man woman toilet icon">
              <a:extLst>
                <a:ext uri="{FF2B5EF4-FFF2-40B4-BE49-F238E27FC236}">
                  <a16:creationId xmlns:a16="http://schemas.microsoft.com/office/drawing/2014/main" id="{DF013BEA-AFF1-42E3-8D66-BCE8F739BF8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Image result for man woman toilet icon">
              <a:extLst>
                <a:ext uri="{FF2B5EF4-FFF2-40B4-BE49-F238E27FC236}">
                  <a16:creationId xmlns:a16="http://schemas.microsoft.com/office/drawing/2014/main" id="{79592013-AD06-4F5C-AF8C-FAF44752D6F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DE099CD-88B0-4DF7-9FF5-F507D3484C3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8FAA97F-A798-4232-BF3C-BC01ACE4792B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39" name="Picture 38" descr="Image result for man woman toilet icon">
              <a:extLst>
                <a:ext uri="{FF2B5EF4-FFF2-40B4-BE49-F238E27FC236}">
                  <a16:creationId xmlns:a16="http://schemas.microsoft.com/office/drawing/2014/main" id="{87716E50-9A1B-4665-A4EC-F8B020DD23A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2" descr="Image result for man woman toilet icon">
              <a:extLst>
                <a:ext uri="{FF2B5EF4-FFF2-40B4-BE49-F238E27FC236}">
                  <a16:creationId xmlns:a16="http://schemas.microsoft.com/office/drawing/2014/main" id="{F79A9F72-4CCC-46DF-9285-420AE5F66F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8E46407-5FEB-4D8C-B78A-8A326E03616C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799E8DE-AAAC-4DA1-A7F2-BB08B1A9B940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43" name="Picture 42" descr="Image result for man woman toilet icon">
              <a:extLst>
                <a:ext uri="{FF2B5EF4-FFF2-40B4-BE49-F238E27FC236}">
                  <a16:creationId xmlns:a16="http://schemas.microsoft.com/office/drawing/2014/main" id="{A9A9FE04-3C95-4027-BFEF-FF5A0822B7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Image result for man woman toilet icon">
              <a:extLst>
                <a:ext uri="{FF2B5EF4-FFF2-40B4-BE49-F238E27FC236}">
                  <a16:creationId xmlns:a16="http://schemas.microsoft.com/office/drawing/2014/main" id="{86149E71-AA0A-44D8-B308-3A76169BEC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E0BFE49-C531-4C56-89F8-093B3363AE4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4E0DCEA-1450-45C2-84AD-5E1CA98CCBFA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47" name="Picture 46" descr="Image result for man woman toilet icon">
              <a:extLst>
                <a:ext uri="{FF2B5EF4-FFF2-40B4-BE49-F238E27FC236}">
                  <a16:creationId xmlns:a16="http://schemas.microsoft.com/office/drawing/2014/main" id="{E87F5FD7-49BF-4766-990E-BF390AE2A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man woman toilet icon">
              <a:extLst>
                <a:ext uri="{FF2B5EF4-FFF2-40B4-BE49-F238E27FC236}">
                  <a16:creationId xmlns:a16="http://schemas.microsoft.com/office/drawing/2014/main" id="{71C404B1-D4BE-4C95-BF80-F95EE5E5ED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CFB39AD7-D3D3-4145-9F99-C7153B11C7E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C2F2603-AD78-4FA8-8291-D8B2CF5DD8E2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51" name="Picture 50" descr="Image result for man woman toilet icon">
              <a:extLst>
                <a:ext uri="{FF2B5EF4-FFF2-40B4-BE49-F238E27FC236}">
                  <a16:creationId xmlns:a16="http://schemas.microsoft.com/office/drawing/2014/main" id="{613F3294-1B02-44AF-9210-39660DC41C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2" descr="Image result for man woman toilet icon">
              <a:extLst>
                <a:ext uri="{FF2B5EF4-FFF2-40B4-BE49-F238E27FC236}">
                  <a16:creationId xmlns:a16="http://schemas.microsoft.com/office/drawing/2014/main" id="{2E778962-F2A5-4A66-9965-47F7CEE91D2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BABEE4C-EAC1-4E16-8BFE-43D2EE21F92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4188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B9EFCE-FDB7-4A2E-91BD-480F44119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35% of Americans recycle.</a:t>
            </a:r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2A98D47B-4E0E-4316-811D-DF2D22B63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09A249-D91E-44C4-9DC6-8B7ABCB7CBA5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C615B46-D68C-483F-9248-1871978E4C8B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11" name="Picture 10" descr="Image result for man woman toilet icon">
              <a:extLst>
                <a:ext uri="{FF2B5EF4-FFF2-40B4-BE49-F238E27FC236}">
                  <a16:creationId xmlns:a16="http://schemas.microsoft.com/office/drawing/2014/main" id="{CC51F6B7-95E0-4C02-A81E-4F13640F8B4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Image result for man woman toilet icon">
              <a:extLst>
                <a:ext uri="{FF2B5EF4-FFF2-40B4-BE49-F238E27FC236}">
                  <a16:creationId xmlns:a16="http://schemas.microsoft.com/office/drawing/2014/main" id="{D6F3ADD3-43B2-43DC-9AAB-7EE7C7E9DE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D836FE-0AB3-4D35-85A8-D23F8BAD3049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C4EF070-4266-4496-9E52-A9F607149F2D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15" name="Picture 14" descr="Image result for man woman toilet icon">
              <a:extLst>
                <a:ext uri="{FF2B5EF4-FFF2-40B4-BE49-F238E27FC236}">
                  <a16:creationId xmlns:a16="http://schemas.microsoft.com/office/drawing/2014/main" id="{48E4ED51-FE4C-4553-8E4B-44FC49F850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man woman toilet icon">
              <a:extLst>
                <a:ext uri="{FF2B5EF4-FFF2-40B4-BE49-F238E27FC236}">
                  <a16:creationId xmlns:a16="http://schemas.microsoft.com/office/drawing/2014/main" id="{C142559D-ED9B-4990-8064-E0E2CC03C3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2A5A780-FBF6-42B3-B1D3-FA9DCC8583B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7E3C678-27C0-441E-B2E2-77F3307D96A7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19" name="Picture 18" descr="Image result for man woman toilet icon">
              <a:extLst>
                <a:ext uri="{FF2B5EF4-FFF2-40B4-BE49-F238E27FC236}">
                  <a16:creationId xmlns:a16="http://schemas.microsoft.com/office/drawing/2014/main" id="{649426A6-0383-4A49-85FB-2F72834A2D6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man woman toilet icon">
              <a:extLst>
                <a:ext uri="{FF2B5EF4-FFF2-40B4-BE49-F238E27FC236}">
                  <a16:creationId xmlns:a16="http://schemas.microsoft.com/office/drawing/2014/main" id="{BB2DFCCA-5F5A-4CED-B13C-6C7CAE63D7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DBE0B3A-B39E-439B-BFAA-0B52D161783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FC80C0A-BB88-4229-A2B4-CD208D9830C1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23" name="Picture 22" descr="Image result for man woman toilet icon">
              <a:extLst>
                <a:ext uri="{FF2B5EF4-FFF2-40B4-BE49-F238E27FC236}">
                  <a16:creationId xmlns:a16="http://schemas.microsoft.com/office/drawing/2014/main" id="{FA2FC9F0-87D9-4EE6-9E9F-FEB8EC7DFD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man woman toilet icon">
              <a:extLst>
                <a:ext uri="{FF2B5EF4-FFF2-40B4-BE49-F238E27FC236}">
                  <a16:creationId xmlns:a16="http://schemas.microsoft.com/office/drawing/2014/main" id="{A8E8560E-9976-424C-9238-67837342901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A093BC6-4FFA-49B7-A91F-6AB52F2C2FF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904F13A-F3BC-4E87-93BA-8177D796A316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27" name="Picture 26" descr="Image result for man woman toilet icon">
              <a:extLst>
                <a:ext uri="{FF2B5EF4-FFF2-40B4-BE49-F238E27FC236}">
                  <a16:creationId xmlns:a16="http://schemas.microsoft.com/office/drawing/2014/main" id="{9486AB60-5AA2-40E4-A30B-387C8231B24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Image result for man woman toilet icon">
              <a:extLst>
                <a:ext uri="{FF2B5EF4-FFF2-40B4-BE49-F238E27FC236}">
                  <a16:creationId xmlns:a16="http://schemas.microsoft.com/office/drawing/2014/main" id="{5FFDAB64-B0A6-4CB1-8E90-E44F8680AC3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4DE9237-7F98-4766-BF51-8FD8BD83DE3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EB0F866-7F9A-42E1-8E79-68B95AD5E808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31" name="Picture 30" descr="Image result for man woman toilet icon">
              <a:extLst>
                <a:ext uri="{FF2B5EF4-FFF2-40B4-BE49-F238E27FC236}">
                  <a16:creationId xmlns:a16="http://schemas.microsoft.com/office/drawing/2014/main" id="{9DFC6A7C-1BA7-4DFC-B9C1-0D56859726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Image result for man woman toilet icon">
              <a:extLst>
                <a:ext uri="{FF2B5EF4-FFF2-40B4-BE49-F238E27FC236}">
                  <a16:creationId xmlns:a16="http://schemas.microsoft.com/office/drawing/2014/main" id="{04CFCA79-0594-4C99-B7D0-6A9AED8C51D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B490EFD-BFDA-4942-A867-F47CC1355FDE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C87B779-C293-4AED-B7FC-1542CC819DCC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35" name="Picture 34" descr="Image result for man woman toilet icon">
              <a:extLst>
                <a:ext uri="{FF2B5EF4-FFF2-40B4-BE49-F238E27FC236}">
                  <a16:creationId xmlns:a16="http://schemas.microsoft.com/office/drawing/2014/main" id="{FFE69384-E599-494F-8994-7D6FA87953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Image result for man woman toilet icon">
              <a:extLst>
                <a:ext uri="{FF2B5EF4-FFF2-40B4-BE49-F238E27FC236}">
                  <a16:creationId xmlns:a16="http://schemas.microsoft.com/office/drawing/2014/main" id="{1F8F1124-E902-46EF-9861-38DDC9C67C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A221F01-3C68-4C74-9303-4C8000D4F3D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D40E7B-61B6-4DE5-809B-7F1B0896C6E7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39" name="Picture 38" descr="Image result for man woman toilet icon">
              <a:extLst>
                <a:ext uri="{FF2B5EF4-FFF2-40B4-BE49-F238E27FC236}">
                  <a16:creationId xmlns:a16="http://schemas.microsoft.com/office/drawing/2014/main" id="{BC83264F-3CF4-444B-83C6-16116559CAD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2" descr="Image result for man woman toilet icon">
              <a:extLst>
                <a:ext uri="{FF2B5EF4-FFF2-40B4-BE49-F238E27FC236}">
                  <a16:creationId xmlns:a16="http://schemas.microsoft.com/office/drawing/2014/main" id="{5B4F4F5A-2934-486C-ACB6-39A3637E91A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0D754C5-FB59-4CF6-8E04-64C4F707368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28926C8-4E6A-48AC-9917-B433136733F1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43" name="Picture 42" descr="Image result for man woman toilet icon">
              <a:extLst>
                <a:ext uri="{FF2B5EF4-FFF2-40B4-BE49-F238E27FC236}">
                  <a16:creationId xmlns:a16="http://schemas.microsoft.com/office/drawing/2014/main" id="{D3339049-810C-45CD-8B6A-A6916B6256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Image result for man woman toilet icon">
              <a:extLst>
                <a:ext uri="{FF2B5EF4-FFF2-40B4-BE49-F238E27FC236}">
                  <a16:creationId xmlns:a16="http://schemas.microsoft.com/office/drawing/2014/main" id="{CA99F276-850F-42F9-BAC3-3E643AD833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918C28E-EA36-4B7B-9242-517CCFAABFE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99C61B5-A865-418C-9E26-DED1F41E7279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47" name="Picture 46" descr="Image result for man woman toilet icon">
              <a:extLst>
                <a:ext uri="{FF2B5EF4-FFF2-40B4-BE49-F238E27FC236}">
                  <a16:creationId xmlns:a16="http://schemas.microsoft.com/office/drawing/2014/main" id="{D888332F-F5D3-4CF9-B184-4D619B71D6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man woman toilet icon">
              <a:extLst>
                <a:ext uri="{FF2B5EF4-FFF2-40B4-BE49-F238E27FC236}">
                  <a16:creationId xmlns:a16="http://schemas.microsoft.com/office/drawing/2014/main" id="{9B94B0B8-A519-4395-A766-9349A22137C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F4CA76A-075A-46DE-8BEE-8882842098D7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8EB02D4-BE98-4F6D-B87E-AE1C70FB96BD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51" name="Picture 50" descr="Image result for man woman toilet icon">
              <a:extLst>
                <a:ext uri="{FF2B5EF4-FFF2-40B4-BE49-F238E27FC236}">
                  <a16:creationId xmlns:a16="http://schemas.microsoft.com/office/drawing/2014/main" id="{9F61ED53-F1CA-48C8-924E-01C9F92F862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2" descr="Image result for man woman toilet icon">
              <a:extLst>
                <a:ext uri="{FF2B5EF4-FFF2-40B4-BE49-F238E27FC236}">
                  <a16:creationId xmlns:a16="http://schemas.microsoft.com/office/drawing/2014/main" id="{995C9B69-2031-49E2-8193-721555618BC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7C873B3-6274-4F1F-A416-E1A1FDB59E3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1180A48-41B8-4958-AD7D-C073BE68BA44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55" name="Picture 54" descr="Image result for man woman toilet icon">
              <a:extLst>
                <a:ext uri="{FF2B5EF4-FFF2-40B4-BE49-F238E27FC236}">
                  <a16:creationId xmlns:a16="http://schemas.microsoft.com/office/drawing/2014/main" id="{90725EBF-B8FC-49EC-B945-F8D7663598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2" descr="Image result for man woman toilet icon">
              <a:extLst>
                <a:ext uri="{FF2B5EF4-FFF2-40B4-BE49-F238E27FC236}">
                  <a16:creationId xmlns:a16="http://schemas.microsoft.com/office/drawing/2014/main" id="{BC339AC6-820A-4E6B-946B-3E40691C25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41C6837-E6F3-420D-8399-70329C961B4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7F59901-2CFD-48FB-9F06-9C95456A7C04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59" name="Picture 58" descr="Image result for man woman toilet icon">
              <a:extLst>
                <a:ext uri="{FF2B5EF4-FFF2-40B4-BE49-F238E27FC236}">
                  <a16:creationId xmlns:a16="http://schemas.microsoft.com/office/drawing/2014/main" id="{36644276-5ED1-4C9C-AB70-E2E2DDA54A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Image result for man woman toilet icon">
              <a:extLst>
                <a:ext uri="{FF2B5EF4-FFF2-40B4-BE49-F238E27FC236}">
                  <a16:creationId xmlns:a16="http://schemas.microsoft.com/office/drawing/2014/main" id="{28B028F7-AAEF-4285-8DB4-164D195CB39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26BE43C-D0FD-42FB-AE44-FAA428D0EA09}"/>
                </a:ext>
              </a:extLst>
            </p:cNvPr>
            <p:cNvSpPr/>
            <p:nvPr/>
          </p:nvSpPr>
          <p:spPr>
            <a:xfrm>
              <a:off x="1708150" y="4159249"/>
              <a:ext cx="641350" cy="800098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8D64A9FA-610E-4254-AC07-1972D3FB09CA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274846" cy="1289176"/>
            <a:chOff x="1046024" y="1548255"/>
            <a:chExt cx="1039711" cy="4876800"/>
          </a:xfrm>
        </p:grpSpPr>
        <p:pic>
          <p:nvPicPr>
            <p:cNvPr id="63" name="Picture 62" descr="Image result for man woman toilet icon">
              <a:extLst>
                <a:ext uri="{FF2B5EF4-FFF2-40B4-BE49-F238E27FC236}">
                  <a16:creationId xmlns:a16="http://schemas.microsoft.com/office/drawing/2014/main" id="{666D027E-CB28-4ECC-9D97-26E7AA79B51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6DC4779B-3466-46FE-87FC-B9BD4E2E893A}"/>
                </a:ext>
              </a:extLst>
            </p:cNvPr>
            <p:cNvSpPr/>
            <p:nvPr/>
          </p:nvSpPr>
          <p:spPr>
            <a:xfrm>
              <a:off x="1730677" y="4159249"/>
              <a:ext cx="354653" cy="800098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382D52B-2AEA-4A9A-B37A-42A023755FED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87" name="Picture 86" descr="Image result for man woman toilet icon">
              <a:extLst>
                <a:ext uri="{FF2B5EF4-FFF2-40B4-BE49-F238E27FC236}">
                  <a16:creationId xmlns:a16="http://schemas.microsoft.com/office/drawing/2014/main" id="{AB2CEE9E-DDAE-45BA-B395-E354BC62DBA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2" descr="Image result for man woman toilet icon">
              <a:extLst>
                <a:ext uri="{FF2B5EF4-FFF2-40B4-BE49-F238E27FC236}">
                  <a16:creationId xmlns:a16="http://schemas.microsoft.com/office/drawing/2014/main" id="{AC227D9C-E24F-409B-8CB1-2A61CAC995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46B4E63-D81A-4E50-AB4A-5CF66C352AA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4143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B9EFCE-FDB7-4A2E-91BD-480F44119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When 75% of Americans recycle, it will be the equivalent of removing 55 million cars from U.S. roads each year.</a:t>
            </a:r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882736AC-B952-4B71-B492-EBB260E6E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452F8A-B472-401D-ACD3-F02C7EB961EB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48DF5B9-C6B1-4996-9415-3A600F88A7DA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11" name="Picture 10" descr="Image result for man woman toilet icon">
              <a:extLst>
                <a:ext uri="{FF2B5EF4-FFF2-40B4-BE49-F238E27FC236}">
                  <a16:creationId xmlns:a16="http://schemas.microsoft.com/office/drawing/2014/main" id="{11C9A375-1421-404F-8286-A87B191D1F5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Image result for man woman toilet icon">
              <a:extLst>
                <a:ext uri="{FF2B5EF4-FFF2-40B4-BE49-F238E27FC236}">
                  <a16:creationId xmlns:a16="http://schemas.microsoft.com/office/drawing/2014/main" id="{44EA173E-A635-4067-9FD8-F63E8CF970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193744-6AD7-4F43-B30E-A8D98C9815F2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2F1E83B-377D-4AC1-8400-860F0EC8F465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15" name="Picture 14" descr="Image result for man woman toilet icon">
              <a:extLst>
                <a:ext uri="{FF2B5EF4-FFF2-40B4-BE49-F238E27FC236}">
                  <a16:creationId xmlns:a16="http://schemas.microsoft.com/office/drawing/2014/main" id="{A23E252A-9F22-41FF-A2AC-6D74101E28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man woman toilet icon">
              <a:extLst>
                <a:ext uri="{FF2B5EF4-FFF2-40B4-BE49-F238E27FC236}">
                  <a16:creationId xmlns:a16="http://schemas.microsoft.com/office/drawing/2014/main" id="{6C501527-D6CC-440B-ABBB-7C6076B471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A8BD1B5-8A29-4A1B-BB88-5600F1E543E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59C29C1-DE56-418F-A9E1-C32598FCE2AF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19" name="Picture 18" descr="Image result for man woman toilet icon">
              <a:extLst>
                <a:ext uri="{FF2B5EF4-FFF2-40B4-BE49-F238E27FC236}">
                  <a16:creationId xmlns:a16="http://schemas.microsoft.com/office/drawing/2014/main" id="{DE57BB25-3687-4191-8A35-BEF1B3721F7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man woman toilet icon">
              <a:extLst>
                <a:ext uri="{FF2B5EF4-FFF2-40B4-BE49-F238E27FC236}">
                  <a16:creationId xmlns:a16="http://schemas.microsoft.com/office/drawing/2014/main" id="{854A2219-297C-4A84-BE93-C5595859280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82D7C8B-5BD5-4162-A944-682FF351B60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AE1C628-E519-44A3-BC59-68DD858AE5C5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23" name="Picture 22" descr="Image result for man woman toilet icon">
              <a:extLst>
                <a:ext uri="{FF2B5EF4-FFF2-40B4-BE49-F238E27FC236}">
                  <a16:creationId xmlns:a16="http://schemas.microsoft.com/office/drawing/2014/main" id="{44137309-EE6C-46DE-ACD9-7C2A5BC8B25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man woman toilet icon">
              <a:extLst>
                <a:ext uri="{FF2B5EF4-FFF2-40B4-BE49-F238E27FC236}">
                  <a16:creationId xmlns:a16="http://schemas.microsoft.com/office/drawing/2014/main" id="{D92EB713-7742-4145-916A-EEF2B144A85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C353F4B-3D67-4262-8714-AAFCCE3EAA3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42B030E-8798-4453-8844-ED0812570A03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27" name="Picture 26" descr="Image result for man woman toilet icon">
              <a:extLst>
                <a:ext uri="{FF2B5EF4-FFF2-40B4-BE49-F238E27FC236}">
                  <a16:creationId xmlns:a16="http://schemas.microsoft.com/office/drawing/2014/main" id="{E5F0D416-4CFA-4FC5-8E76-429930811AB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Image result for man woman toilet icon">
              <a:extLst>
                <a:ext uri="{FF2B5EF4-FFF2-40B4-BE49-F238E27FC236}">
                  <a16:creationId xmlns:a16="http://schemas.microsoft.com/office/drawing/2014/main" id="{4B8FC0AA-04E6-4387-9759-36891E9FE4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79777BC-BC32-4CE9-A3D4-017CEC0CC5D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CBB2200-2CDE-4B01-9DB4-849592639892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31" name="Picture 30" descr="Image result for man woman toilet icon">
              <a:extLst>
                <a:ext uri="{FF2B5EF4-FFF2-40B4-BE49-F238E27FC236}">
                  <a16:creationId xmlns:a16="http://schemas.microsoft.com/office/drawing/2014/main" id="{EBB46271-2BCC-43AC-8DEA-8D83AFA08C5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Image result for man woman toilet icon">
              <a:extLst>
                <a:ext uri="{FF2B5EF4-FFF2-40B4-BE49-F238E27FC236}">
                  <a16:creationId xmlns:a16="http://schemas.microsoft.com/office/drawing/2014/main" id="{B7AED89C-22A7-4CFF-B8D6-2854BD8151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05A1742-E123-4D04-A8BA-2914FC84C7A4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F09426A-3AB3-418F-A13B-799C05DA76B4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35" name="Picture 34" descr="Image result for man woman toilet icon">
              <a:extLst>
                <a:ext uri="{FF2B5EF4-FFF2-40B4-BE49-F238E27FC236}">
                  <a16:creationId xmlns:a16="http://schemas.microsoft.com/office/drawing/2014/main" id="{CE89CE0C-01FC-4CF6-A0ED-A5FCCF1D6F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Image result for man woman toilet icon">
              <a:extLst>
                <a:ext uri="{FF2B5EF4-FFF2-40B4-BE49-F238E27FC236}">
                  <a16:creationId xmlns:a16="http://schemas.microsoft.com/office/drawing/2014/main" id="{59D6E616-26AF-4FEC-B075-5398655491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DB71A9C-19C7-40B6-897D-2E7AF6B8075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2029695-9303-4483-8F6A-93A6A40C2DC3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39" name="Picture 38" descr="Image result for man woman toilet icon">
              <a:extLst>
                <a:ext uri="{FF2B5EF4-FFF2-40B4-BE49-F238E27FC236}">
                  <a16:creationId xmlns:a16="http://schemas.microsoft.com/office/drawing/2014/main" id="{69916166-32E2-4FB5-A69B-ABFF569C88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2" descr="Image result for man woman toilet icon">
              <a:extLst>
                <a:ext uri="{FF2B5EF4-FFF2-40B4-BE49-F238E27FC236}">
                  <a16:creationId xmlns:a16="http://schemas.microsoft.com/office/drawing/2014/main" id="{333DFE97-D229-4E83-8FFB-FA3B75249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34F4438-3F6E-4B7A-98EE-2F70B40DC415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A1F7089-26E0-4F6E-B337-AC2D642EF0AA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43" name="Picture 42" descr="Image result for man woman toilet icon">
              <a:extLst>
                <a:ext uri="{FF2B5EF4-FFF2-40B4-BE49-F238E27FC236}">
                  <a16:creationId xmlns:a16="http://schemas.microsoft.com/office/drawing/2014/main" id="{8A01DF50-5C0F-4409-9674-A94ED9A10E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Image result for man woman toilet icon">
              <a:extLst>
                <a:ext uri="{FF2B5EF4-FFF2-40B4-BE49-F238E27FC236}">
                  <a16:creationId xmlns:a16="http://schemas.microsoft.com/office/drawing/2014/main" id="{6C07E276-DED9-4DDE-ACF7-F9E847EA087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D25AF94-EC57-484C-A4CA-ACCA077E611E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71D181A-8FA5-448C-AA3C-EB33D876512E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47" name="Picture 46" descr="Image result for man woman toilet icon">
              <a:extLst>
                <a:ext uri="{FF2B5EF4-FFF2-40B4-BE49-F238E27FC236}">
                  <a16:creationId xmlns:a16="http://schemas.microsoft.com/office/drawing/2014/main" id="{83BB20D6-BA11-47B4-9F86-4261199845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man woman toilet icon">
              <a:extLst>
                <a:ext uri="{FF2B5EF4-FFF2-40B4-BE49-F238E27FC236}">
                  <a16:creationId xmlns:a16="http://schemas.microsoft.com/office/drawing/2014/main" id="{D7E08926-EB20-4CAF-A2ED-3782B407B3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24E99F9-55DC-4EE6-84D8-47EA20DA34A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6A55CA5-BAD4-4D40-A39D-88BEAE7165BD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51" name="Picture 50" descr="Image result for man woman toilet icon">
              <a:extLst>
                <a:ext uri="{FF2B5EF4-FFF2-40B4-BE49-F238E27FC236}">
                  <a16:creationId xmlns:a16="http://schemas.microsoft.com/office/drawing/2014/main" id="{A582F61A-D979-4484-9B52-DCF231B0554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2" descr="Image result for man woman toilet icon">
              <a:extLst>
                <a:ext uri="{FF2B5EF4-FFF2-40B4-BE49-F238E27FC236}">
                  <a16:creationId xmlns:a16="http://schemas.microsoft.com/office/drawing/2014/main" id="{96AC1B36-701E-4740-8E15-7D4BCD4B1FD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5AE575E-A2C9-4CE4-BCBF-DD6A01FFDC1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EAD0935-AFAF-45BB-97F2-279BF91B7A08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55" name="Picture 54" descr="Image result for man woman toilet icon">
              <a:extLst>
                <a:ext uri="{FF2B5EF4-FFF2-40B4-BE49-F238E27FC236}">
                  <a16:creationId xmlns:a16="http://schemas.microsoft.com/office/drawing/2014/main" id="{6A762BBD-F876-43CD-B5CC-C4BD19A9912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2" descr="Image result for man woman toilet icon">
              <a:extLst>
                <a:ext uri="{FF2B5EF4-FFF2-40B4-BE49-F238E27FC236}">
                  <a16:creationId xmlns:a16="http://schemas.microsoft.com/office/drawing/2014/main" id="{925B3E7E-963B-4CA2-AAC9-CCF1F3BE79F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F422099-34FD-4AD9-8BC7-2A17F0B4CB1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469FB7E-63C3-47DE-92A6-27F64F89A83A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59" name="Picture 58" descr="Image result for man woman toilet icon">
              <a:extLst>
                <a:ext uri="{FF2B5EF4-FFF2-40B4-BE49-F238E27FC236}">
                  <a16:creationId xmlns:a16="http://schemas.microsoft.com/office/drawing/2014/main" id="{F09F32E4-35B1-42AB-A187-8B806F5281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Image result for man woman toilet icon">
              <a:extLst>
                <a:ext uri="{FF2B5EF4-FFF2-40B4-BE49-F238E27FC236}">
                  <a16:creationId xmlns:a16="http://schemas.microsoft.com/office/drawing/2014/main" id="{8328E32D-3825-4399-8B12-4F9E115E48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4880FF2-2AE7-465F-AFA9-69697AB1AE0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A70DE98-BAC2-4B7D-B27A-016CA99CBEBB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63" name="Picture 62" descr="Image result for man woman toilet icon">
              <a:extLst>
                <a:ext uri="{FF2B5EF4-FFF2-40B4-BE49-F238E27FC236}">
                  <a16:creationId xmlns:a16="http://schemas.microsoft.com/office/drawing/2014/main" id="{2368A69B-2672-4881-89AB-2A466BB88E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2" descr="Image result for man woman toilet icon">
              <a:extLst>
                <a:ext uri="{FF2B5EF4-FFF2-40B4-BE49-F238E27FC236}">
                  <a16:creationId xmlns:a16="http://schemas.microsoft.com/office/drawing/2014/main" id="{BC21DF66-7C05-44F5-9E3E-6C395DD388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9404405-CB61-406B-B5B2-077D02EF5DD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AD55D65-21EA-4D11-98EF-9A0A6E878498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67" name="Picture 66" descr="Image result for man woman toilet icon">
              <a:extLst>
                <a:ext uri="{FF2B5EF4-FFF2-40B4-BE49-F238E27FC236}">
                  <a16:creationId xmlns:a16="http://schemas.microsoft.com/office/drawing/2014/main" id="{BE789007-68CA-4594-9D00-0DEFD61531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2" descr="Image result for man woman toilet icon">
              <a:extLst>
                <a:ext uri="{FF2B5EF4-FFF2-40B4-BE49-F238E27FC236}">
                  <a16:creationId xmlns:a16="http://schemas.microsoft.com/office/drawing/2014/main" id="{3682FB98-E83E-4FEA-BAD9-B33210DFFF0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C3CC4D5E-B97E-4B2C-96F8-88E908D634F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C82C8D8-28E1-4266-BE53-1165469D5E80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71" name="Picture 70" descr="Image result for man woman toilet icon">
              <a:extLst>
                <a:ext uri="{FF2B5EF4-FFF2-40B4-BE49-F238E27FC236}">
                  <a16:creationId xmlns:a16="http://schemas.microsoft.com/office/drawing/2014/main" id="{DF26646D-0B0F-4EE9-966D-A6FE6420F3A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2" name="Picture 2" descr="Image result for man woman toilet icon">
              <a:extLst>
                <a:ext uri="{FF2B5EF4-FFF2-40B4-BE49-F238E27FC236}">
                  <a16:creationId xmlns:a16="http://schemas.microsoft.com/office/drawing/2014/main" id="{4494DCB9-EBCC-400C-B463-F4A1AD6B77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33D4454F-4207-4859-A155-FEC4744085C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C9CBA576-1108-4E15-9135-A6935A9236F1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75" name="Picture 74" descr="Image result for man woman toilet icon">
              <a:extLst>
                <a:ext uri="{FF2B5EF4-FFF2-40B4-BE49-F238E27FC236}">
                  <a16:creationId xmlns:a16="http://schemas.microsoft.com/office/drawing/2014/main" id="{23AA1548-837D-4C79-9853-883C4C66E6E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2" descr="Image result for man woman toilet icon">
              <a:extLst>
                <a:ext uri="{FF2B5EF4-FFF2-40B4-BE49-F238E27FC236}">
                  <a16:creationId xmlns:a16="http://schemas.microsoft.com/office/drawing/2014/main" id="{DFCE9074-A7AD-4AAB-AC18-282023FFC16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7B282C99-8FDD-4EA9-994E-82852B014B4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D9A4B10-0697-4D66-9072-7C08BF435145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275136" cy="1289176"/>
            <a:chOff x="1046024" y="1548255"/>
            <a:chExt cx="1040808" cy="4876800"/>
          </a:xfrm>
        </p:grpSpPr>
        <p:pic>
          <p:nvPicPr>
            <p:cNvPr id="79" name="Picture 78" descr="Image result for man woman toilet icon">
              <a:extLst>
                <a:ext uri="{FF2B5EF4-FFF2-40B4-BE49-F238E27FC236}">
                  <a16:creationId xmlns:a16="http://schemas.microsoft.com/office/drawing/2014/main" id="{19AB698F-9E24-4545-9976-96DCAED88B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CA6CBF12-0BFB-4AF2-A5C5-34A2E77FC616}"/>
                </a:ext>
              </a:extLst>
            </p:cNvPr>
            <p:cNvSpPr/>
            <p:nvPr/>
          </p:nvSpPr>
          <p:spPr>
            <a:xfrm>
              <a:off x="1732179" y="4159249"/>
              <a:ext cx="354653" cy="800098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3E89C34-C69F-4A38-B452-19CFDBA22E93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87" name="Picture 86" descr="Image result for man woman toilet icon">
              <a:extLst>
                <a:ext uri="{FF2B5EF4-FFF2-40B4-BE49-F238E27FC236}">
                  <a16:creationId xmlns:a16="http://schemas.microsoft.com/office/drawing/2014/main" id="{453AAC9F-EE26-43EC-AC3E-360605D510D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2" descr="Image result for man woman toilet icon">
              <a:extLst>
                <a:ext uri="{FF2B5EF4-FFF2-40B4-BE49-F238E27FC236}">
                  <a16:creationId xmlns:a16="http://schemas.microsoft.com/office/drawing/2014/main" id="{1074A790-0E86-43F7-A631-BF4222A9B70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011D895-347C-40CF-A4A1-3AC3358226C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891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B3CE36-A637-49B2-862C-70556978D5F0}"/>
              </a:ext>
            </a:extLst>
          </p:cNvPr>
          <p:cNvSpPr txBox="1"/>
          <p:nvPr/>
        </p:nvSpPr>
        <p:spPr>
          <a:xfrm>
            <a:off x="920643" y="3105834"/>
            <a:ext cx="4331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1BB22D-871B-4FD3-9B8C-A238D5308B43}"/>
              </a:ext>
            </a:extLst>
          </p:cNvPr>
          <p:cNvSpPr txBox="1"/>
          <p:nvPr/>
        </p:nvSpPr>
        <p:spPr>
          <a:xfrm>
            <a:off x="1339347" y="3105835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out of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4B00C9-A828-42F3-8D7B-95D20F5D1B6C}"/>
              </a:ext>
            </a:extLst>
          </p:cNvPr>
          <p:cNvSpPr txBox="1"/>
          <p:nvPr/>
        </p:nvSpPr>
        <p:spPr>
          <a:xfrm>
            <a:off x="2664740" y="3105835"/>
            <a:ext cx="681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A77D6C-DA8A-403B-8EC5-AF22E2022EBE}"/>
              </a:ext>
            </a:extLst>
          </p:cNvPr>
          <p:cNvSpPr txBox="1"/>
          <p:nvPr/>
        </p:nvSpPr>
        <p:spPr>
          <a:xfrm>
            <a:off x="3309117" y="3105834"/>
            <a:ext cx="8004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said they would recycle if it was easier.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5F31C0-34C9-4482-8CF7-239C9463133F}"/>
              </a:ext>
            </a:extLst>
          </p:cNvPr>
          <p:cNvSpPr txBox="1"/>
          <p:nvPr/>
        </p:nvSpPr>
        <p:spPr>
          <a:xfrm>
            <a:off x="1756065" y="3105834"/>
            <a:ext cx="86798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Mission: </a:t>
            </a:r>
            <a:r>
              <a:rPr lang="en-US" sz="3600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Increase the rate of recycling globally by making it easier for households to recycle.</a:t>
            </a:r>
          </a:p>
        </p:txBody>
      </p:sp>
      <p:pic>
        <p:nvPicPr>
          <p:cNvPr id="15" name="Picture 14" descr="A close up of a device&#10;&#10;Description automatically generated">
            <a:extLst>
              <a:ext uri="{FF2B5EF4-FFF2-40B4-BE49-F238E27FC236}">
                <a16:creationId xmlns:a16="http://schemas.microsoft.com/office/drawing/2014/main" id="{988A813A-78F9-437C-8A59-BA5F92D51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EBFE804-77BE-4DB0-8838-0BD78DCC253F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15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0 L -0.12278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4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How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831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935902" y="1900214"/>
            <a:ext cx="10595698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Provide users with pertinent data that is easy to comprehend and informs their behaviors.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Accumulate and maintain a dataset of recycling information across geographies that is reliable and accurate.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Provide a platform to create or participate in local recycling and environment clean up activities.</a:t>
            </a:r>
          </a:p>
        </p:txBody>
      </p:sp>
    </p:spTree>
    <p:extLst>
      <p:ext uri="{BB962C8B-B14F-4D97-AF65-F5344CB8AC3E}">
        <p14:creationId xmlns:p14="http://schemas.microsoft.com/office/powerpoint/2010/main" val="2379022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935902" y="1900214"/>
            <a:ext cx="10595698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NEED TO ADD TECHNOLOGIES TO THIS PAGE</a:t>
            </a:r>
            <a:endParaRPr lang="en-US" sz="36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F038DEF-C839-44DA-92C9-D59BD8BDBB52}"/>
              </a:ext>
            </a:extLst>
          </p:cNvPr>
          <p:cNvSpPr txBox="1">
            <a:spLocks/>
          </p:cNvSpPr>
          <p:nvPr/>
        </p:nvSpPr>
        <p:spPr>
          <a:xfrm>
            <a:off x="1342303" y="190330"/>
            <a:ext cx="10595698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Applied Technologies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50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1316</TotalTime>
  <Words>353</Words>
  <Application>Microsoft Office PowerPoint</Application>
  <PresentationFormat>Widescreen</PresentationFormat>
  <Paragraphs>109</Paragraphs>
  <Slides>23</Slides>
  <Notes>15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Myanmar Text</vt:lpstr>
      <vt:lpstr>Office Theme</vt:lpstr>
      <vt:lpstr>PowerPoint Presentation</vt:lpstr>
      <vt:lpstr>PowerPoint Presentation</vt:lpstr>
      <vt:lpstr>PowerPoint Presentation</vt:lpstr>
      <vt:lpstr>35% of Americans recycle.</vt:lpstr>
      <vt:lpstr>When 75% of Americans recycle, it will be the equivalent of removing 55 million cars from U.S. roads each year.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910</dc:title>
  <dc:creator>Nick Meyers</dc:creator>
  <cp:lastModifiedBy>Nick Meyers</cp:lastModifiedBy>
  <cp:revision>36</cp:revision>
  <dcterms:created xsi:type="dcterms:W3CDTF">2019-09-14T16:27:19Z</dcterms:created>
  <dcterms:modified xsi:type="dcterms:W3CDTF">2019-09-15T14:23:27Z</dcterms:modified>
</cp:coreProperties>
</file>

<file path=docProps/thumbnail.jpeg>
</file>